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8" r:id="rId3"/>
    <p:sldId id="259" r:id="rId4"/>
    <p:sldId id="260" r:id="rId5"/>
    <p:sldId id="261" r:id="rId6"/>
    <p:sldId id="265" r:id="rId7"/>
    <p:sldId id="264" r:id="rId8"/>
    <p:sldId id="263" r:id="rId9"/>
    <p:sldId id="262" r:id="rId10"/>
    <p:sldId id="266" r:id="rId11"/>
    <p:sldId id="269" r:id="rId12"/>
    <p:sldId id="268" r:id="rId13"/>
    <p:sldId id="270" r:id="rId14"/>
    <p:sldId id="271" r:id="rId15"/>
    <p:sldId id="272" r:id="rId16"/>
    <p:sldId id="273" r:id="rId17"/>
    <p:sldId id="301" r:id="rId18"/>
    <p:sldId id="299" r:id="rId19"/>
    <p:sldId id="291" r:id="rId20"/>
    <p:sldId id="275" r:id="rId21"/>
    <p:sldId id="277" r:id="rId22"/>
    <p:sldId id="278" r:id="rId23"/>
    <p:sldId id="276" r:id="rId24"/>
    <p:sldId id="279" r:id="rId25"/>
    <p:sldId id="283" r:id="rId26"/>
    <p:sldId id="280" r:id="rId27"/>
    <p:sldId id="284" r:id="rId28"/>
    <p:sldId id="287" r:id="rId29"/>
    <p:sldId id="289" r:id="rId30"/>
    <p:sldId id="290" r:id="rId31"/>
    <p:sldId id="288" r:id="rId32"/>
    <p:sldId id="292" r:id="rId33"/>
    <p:sldId id="293" r:id="rId34"/>
    <p:sldId id="300" r:id="rId35"/>
    <p:sldId id="294" r:id="rId36"/>
    <p:sldId id="295" r:id="rId37"/>
    <p:sldId id="296" r:id="rId38"/>
    <p:sldId id="297" r:id="rId39"/>
    <p:sldId id="298" r:id="rId40"/>
    <p:sldId id="25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E5E5E5"/>
    <a:srgbClr val="262626"/>
    <a:srgbClr val="EA9A30"/>
    <a:srgbClr val="FFCC66"/>
    <a:srgbClr val="FFDE9B"/>
    <a:srgbClr val="FFFF99"/>
    <a:srgbClr val="747474"/>
    <a:srgbClr val="646464"/>
    <a:srgbClr val="938D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558BD9-1D7C-45B0-A454-F913BE8B44AA}" v="1356" dt="2024-06-04T15:53:24.6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3447" autoAdjust="0"/>
  </p:normalViewPr>
  <p:slideViewPr>
    <p:cSldViewPr snapToGrid="0">
      <p:cViewPr varScale="1">
        <p:scale>
          <a:sx n="63" d="100"/>
          <a:sy n="63" d="100"/>
        </p:scale>
        <p:origin x="6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 Tang" userId="332dbdf67b1791cd" providerId="LiveId" clId="{8E558BD9-1D7C-45B0-A454-F913BE8B44AA}"/>
    <pc:docChg chg="undo redo custSel addSld delSld modSld sldOrd modMainMaster">
      <pc:chgData name="Bo Tang" userId="332dbdf67b1791cd" providerId="LiveId" clId="{8E558BD9-1D7C-45B0-A454-F913BE8B44AA}" dt="2024-06-04T15:55:40.731" v="8152" actId="20577"/>
      <pc:docMkLst>
        <pc:docMk/>
      </pc:docMkLst>
      <pc:sldChg chg="addSp delSp modSp mod setBg">
        <pc:chgData name="Bo Tang" userId="332dbdf67b1791cd" providerId="LiveId" clId="{8E558BD9-1D7C-45B0-A454-F913BE8B44AA}" dt="2024-05-30T09:12:14.013" v="7349" actId="20577"/>
        <pc:sldMkLst>
          <pc:docMk/>
          <pc:sldMk cId="2175575305" sldId="256"/>
        </pc:sldMkLst>
        <pc:spChg chg="del">
          <ac:chgData name="Bo Tang" userId="332dbdf67b1791cd" providerId="LiveId" clId="{8E558BD9-1D7C-45B0-A454-F913BE8B44AA}" dt="2024-05-22T20:57:45.075" v="0" actId="478"/>
          <ac:spMkLst>
            <pc:docMk/>
            <pc:sldMk cId="2175575305" sldId="256"/>
            <ac:spMk id="2" creationId="{7342EA58-B602-7144-3190-27572B935E34}"/>
          </ac:spMkLst>
        </pc:spChg>
        <pc:spChg chg="del">
          <ac:chgData name="Bo Tang" userId="332dbdf67b1791cd" providerId="LiveId" clId="{8E558BD9-1D7C-45B0-A454-F913BE8B44AA}" dt="2024-05-22T20:57:45.075" v="0" actId="478"/>
          <ac:spMkLst>
            <pc:docMk/>
            <pc:sldMk cId="2175575305" sldId="256"/>
            <ac:spMk id="3" creationId="{0FA02E51-AE70-BFBA-3177-8BCBD944A9A6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" creationId="{BCD6612E-CB86-2DD1-A39A-74C1D4509AC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" creationId="{98D98ACA-F16E-4606-84C7-79397FC8E721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9" creationId="{F47D6CDC-C715-B50E-7ED7-662D0636BDF7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10" creationId="{A94237AF-96E5-92A9-4EEB-D4251B0680DE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12" creationId="{0F1D84DC-6F4B-C9CA-5A88-F08B29064B05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13" creationId="{45FDEE0F-9628-D862-7F19-B0E36477D9D5}"/>
          </ac:spMkLst>
        </pc:spChg>
        <pc:spChg chg="add del mod">
          <ac:chgData name="Bo Tang" userId="332dbdf67b1791cd" providerId="LiveId" clId="{8E558BD9-1D7C-45B0-A454-F913BE8B44AA}" dt="2024-05-22T21:05:04.743" v="6" actId="478"/>
          <ac:spMkLst>
            <pc:docMk/>
            <pc:sldMk cId="2175575305" sldId="256"/>
            <ac:spMk id="14" creationId="{AE895576-58CA-8092-F3DC-3942C56161FC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0" creationId="{29DA51DF-D1D8-6CD2-871E-879CBC311C1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1" creationId="{BD880201-C0D6-A2D1-FD95-D7080C643837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2" creationId="{D5388619-9C5E-D8ED-D878-A45AF0F1937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3" creationId="{30A475D7-2162-13F0-E77F-D13CE4090A52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4" creationId="{FEA51014-8A8C-7B4C-7B2B-0C51EB8276AF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5" creationId="{0E631582-345D-61BC-DF9F-D9CCBD0459A0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6" creationId="{4ADC410E-7028-B49B-6D6E-6F00CE5D5C23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7" creationId="{F30C54D1-AE9C-8B8E-CF29-E12A877D82B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8" creationId="{083E4EFD-6547-3B0D-F650-315E31EAE19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9" creationId="{0755DD83-3A98-C89C-4B4E-B3B2C20314B6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0" creationId="{CB5B4F86-EB93-ACD6-2CF0-A9FEEED828A4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1" creationId="{2C9745F4-F9DA-A085-628C-D6EDDCAD3869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2" creationId="{0A89E43F-8D80-AF86-0805-D17EB6659F6C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3" creationId="{A752C805-64C7-6883-022D-931563D9A258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4" creationId="{48D428D2-15CB-C03C-0580-290B062CCCC8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5" creationId="{0CCCBCB7-6C2A-523D-6334-506E24E5BB12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6" creationId="{99505746-2FF9-8340-9E39-2A9C22D030C8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7" creationId="{A102F33C-AD8B-55EA-D76A-1563B413F8FB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8" creationId="{BF34110F-284A-ACE7-E377-5AAF29D38422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9" creationId="{31DFEF95-55C3-668D-8269-12B78E72288A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0" creationId="{38A87DC0-AE51-9492-473A-D163B35A87BA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1" creationId="{ABF8FAAE-9816-CF85-251C-E9C8E5A76C9C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2" creationId="{10E9F7CB-A886-B233-3DB0-1018145239C8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3" creationId="{D5F952C4-F79C-909F-F906-30427574320B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4" creationId="{AE3616A8-1F06-0A83-BCC0-9D4F03C603FE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5" creationId="{0353B825-5E7A-A741-1164-CD51F87534DC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6" creationId="{67FBFDAB-B842-8F79-3245-23C25F493741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7" creationId="{2D3832BE-37C2-5260-4659-B660A2C4ED56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8" creationId="{23D99E1C-30D6-57F1-2178-76F3368B1F74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9" creationId="{787FDC9D-B527-15DD-2844-FA8A91D8300F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0" creationId="{D2E7027F-3143-9DF3-FD85-E0D662805FCF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1" creationId="{C3D87FE6-50B8-A655-A203-B1A7C4837217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2" creationId="{7123D769-F647-CEA6-39A9-826A381B32AF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3" creationId="{F36F8CDA-8839-4F0D-CE90-1B3B525C91E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4" creationId="{9E8812AE-C1DC-B77C-C3FD-114C7A9171D9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5" creationId="{5049B1BE-EDED-77F6-3C27-5EBD43D737D6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6" creationId="{15AA7AE9-F452-798C-9E38-4A812647CF21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7" creationId="{DBE2052B-B178-8A71-01BE-5F4DCB8645B9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8" creationId="{3888272B-E37C-B0D8-08BA-F5639E9FDC6B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9" creationId="{E8B1E102-A91A-DA8D-D742-C1631C7B050F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80" creationId="{B31F0004-67E1-15F8-2773-9435358EFB86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84" creationId="{1935491F-BBEC-4AF6-B689-3F9C4684EB27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85" creationId="{B728A0ED-E7BB-4FC6-9346-A22F8DAEF0A0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87" creationId="{5F1DB290-23B0-493F-B84D-77B6D09B15E5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88" creationId="{C7BDA177-67E1-45C9-B8E8-20D16B5D3480}"/>
          </ac:spMkLst>
        </pc:spChg>
        <pc:spChg chg="add 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89" creationId="{70213FFB-8C3B-4DBD-AA5C-F786144C7090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15" creationId="{C31F098B-5DB0-A5A4-445E-007FACD633D1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16" creationId="{FF39A303-D018-E3AC-CD3D-5EB893BF4041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17" creationId="{AC14D87E-EDEF-AC30-4B46-7C30C591DFC3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18" creationId="{898A849F-AF28-C230-3029-9EDF86221017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19" creationId="{9359ED07-2B93-429D-80E1-49AE340A387C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0" creationId="{20FDDE5E-719A-DB5D-C94D-61E16681C36A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1" creationId="{8F8F7402-DBEF-4EB0-6631-B47D616ADEA1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2" creationId="{366BC9EE-5286-A9C7-E2C2-99300E76347D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3" creationId="{D40E149E-F2DC-FAAF-2C41-3F3EE49C7F07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4" creationId="{1191978A-8514-89A6-8BD3-75DBD4B3064A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5" creationId="{F6A3D5C8-78B9-168B-8866-832DBA79F4FF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6" creationId="{547E507A-D4EA-DCB6-E17A-58D66C3D240E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7" creationId="{EA5BE633-3964-2FAE-FAFD-67DBA5F763F6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8" creationId="{D2B1001B-653F-3E30-234C-7160596B3BE8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9" creationId="{D3141064-3146-0165-5753-8074DF54D1F9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0" creationId="{F6E5A9F8-8481-F286-447B-167A8F341093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1" creationId="{6DA8BBE6-80D9-7EF3-9C1C-0CFB81405A0A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2" creationId="{C20DD6D3-7CB5-F5E2-A16E-84A53FFB5499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3" creationId="{7D8ADFC9-A6F2-ACDC-7972-3E3FAD29970D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4" creationId="{9E313813-4C73-F8E4-1D7A-83525BF7BB9B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5" creationId="{3092A314-D0DA-B3B3-2F34-6A625E3E9FF9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6" creationId="{62671616-58FE-05E7-10A2-7474DA07D129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7" creationId="{FB3AF855-6CEE-B97A-20B6-312E8287A657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8" creationId="{0CD02760-A068-00B4-3CED-C36745B739D8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9" creationId="{7378BC04-239B-BD09-53CA-F2E88B02E043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0" creationId="{20898426-BC71-10D8-F734-3FA359286BD2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1" creationId="{4E8E2F97-D25A-21CD-1677-B486D4E86B87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2" creationId="{4C72D92D-6E3B-571E-1D34-326F3A10C54D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3" creationId="{97AD1914-4B9F-16FF-3226-4A629D28BFA5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4" creationId="{99A5BE2E-DE7F-7FE0-E4E2-AD89A0C67571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5" creationId="{1DA7FCF7-360E-6F49-D7AD-8E01A37014F5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6" creationId="{C01E9BFB-DAD8-A144-2478-2852574721EA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7" creationId="{A5A3F223-1FA5-B101-5904-273B7AD36A7E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8" creationId="{230C3941-D85D-85A4-50D8-C9762F66D8C3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9" creationId="{DC59F830-118B-81EE-DB69-2988B1C9300B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0" creationId="{5A5472F3-8B53-B1CA-4F5F-7377807FAB52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1" creationId="{78A3A884-3D53-FCA2-856D-0C18BF8E4D01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2" creationId="{C16A6C72-EBE1-3CFB-2541-40CE1E1AD688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3" creationId="{63BF656A-1E0A-7EFC-9D87-96C0B0E048E4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4" creationId="{6CE7D403-A283-2770-7CD3-5C27F052C61E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5" creationId="{BA86A172-2052-8E1A-7AC8-51967DEA4DE4}"/>
          </ac:spMkLst>
        </pc:spChg>
        <pc:spChg chg="mod">
          <ac:chgData name="Bo Tang" userId="332dbdf67b1791cd" providerId="LiveId" clId="{8E558BD9-1D7C-45B0-A454-F913BE8B44AA}" dt="2024-05-23T05:24:25.407" v="1506" actId="14826"/>
          <ac:spMkLst>
            <pc:docMk/>
            <pc:sldMk cId="2175575305" sldId="256"/>
            <ac:spMk id="159" creationId="{85F9C63D-9161-7E36-2D99-EAA78917576C}"/>
          </ac:spMkLst>
        </pc:spChg>
        <pc:spChg chg="mod">
          <ac:chgData name="Bo Tang" userId="332dbdf67b1791cd" providerId="LiveId" clId="{8E558BD9-1D7C-45B0-A454-F913BE8B44AA}" dt="2024-05-23T05:24:25.407" v="1506" actId="14826"/>
          <ac:spMkLst>
            <pc:docMk/>
            <pc:sldMk cId="2175575305" sldId="256"/>
            <ac:spMk id="160" creationId="{56861DC2-7069-F2FE-7E33-BD3E208B7242}"/>
          </ac:spMkLst>
        </pc:spChg>
        <pc:spChg chg="mod">
          <ac:chgData name="Bo Tang" userId="332dbdf67b1791cd" providerId="LiveId" clId="{8E558BD9-1D7C-45B0-A454-F913BE8B44AA}" dt="2024-05-24T00:21:42.103" v="4340" actId="1076"/>
          <ac:spMkLst>
            <pc:docMk/>
            <pc:sldMk cId="2175575305" sldId="256"/>
            <ac:spMk id="162" creationId="{19DA5B14-1BB6-C481-9836-6D27AA07138E}"/>
          </ac:spMkLst>
        </pc:spChg>
        <pc:spChg chg="mod">
          <ac:chgData name="Bo Tang" userId="332dbdf67b1791cd" providerId="LiveId" clId="{8E558BD9-1D7C-45B0-A454-F913BE8B44AA}" dt="2024-05-24T01:46:36.976" v="4909" actId="1076"/>
          <ac:spMkLst>
            <pc:docMk/>
            <pc:sldMk cId="2175575305" sldId="256"/>
            <ac:spMk id="163" creationId="{A6F03C05-24F2-8A12-D355-885CBF214FE2}"/>
          </ac:spMkLst>
        </pc:spChg>
        <pc:spChg chg="mod">
          <ac:chgData name="Bo Tang" userId="332dbdf67b1791cd" providerId="LiveId" clId="{8E558BD9-1D7C-45B0-A454-F913BE8B44AA}" dt="2024-05-23T05:21:59.144" v="1493" actId="207"/>
          <ac:spMkLst>
            <pc:docMk/>
            <pc:sldMk cId="2175575305" sldId="256"/>
            <ac:spMk id="165" creationId="{6F493445-955D-2EC0-3623-647C06556806}"/>
          </ac:spMkLst>
        </pc:spChg>
        <pc:spChg chg="mod">
          <ac:chgData name="Bo Tang" userId="332dbdf67b1791cd" providerId="LiveId" clId="{8E558BD9-1D7C-45B0-A454-F913BE8B44AA}" dt="2024-05-24T01:13:52.194" v="4603" actId="14100"/>
          <ac:spMkLst>
            <pc:docMk/>
            <pc:sldMk cId="2175575305" sldId="256"/>
            <ac:spMk id="166" creationId="{4A40ED0C-8EEC-EEFC-D575-EC4F44A4571F}"/>
          </ac:spMkLst>
        </pc:spChg>
        <pc:spChg chg="add mod">
          <ac:chgData name="Bo Tang" userId="332dbdf67b1791cd" providerId="LiveId" clId="{8E558BD9-1D7C-45B0-A454-F913BE8B44AA}" dt="2024-05-30T09:12:14.013" v="7349" actId="20577"/>
          <ac:spMkLst>
            <pc:docMk/>
            <pc:sldMk cId="2175575305" sldId="256"/>
            <ac:spMk id="167" creationId="{C178FE18-E542-1C42-AB18-C61E2A997391}"/>
          </ac:spMkLst>
        </pc:spChg>
        <pc:spChg chg="mod">
          <ac:chgData name="Bo Tang" userId="332dbdf67b1791cd" providerId="LiveId" clId="{8E558BD9-1D7C-45B0-A454-F913BE8B44AA}" dt="2024-05-22T22:21:55.242" v="284" actId="207"/>
          <ac:spMkLst>
            <pc:docMk/>
            <pc:sldMk cId="2175575305" sldId="256"/>
            <ac:spMk id="193" creationId="{24D4D60A-E542-BBF2-0228-C9EFAD6B8107}"/>
          </ac:spMkLst>
        </pc:spChg>
        <pc:spChg chg="mod">
          <ac:chgData name="Bo Tang" userId="332dbdf67b1791cd" providerId="LiveId" clId="{8E558BD9-1D7C-45B0-A454-F913BE8B44AA}" dt="2024-05-22T22:21:55.242" v="284" actId="207"/>
          <ac:spMkLst>
            <pc:docMk/>
            <pc:sldMk cId="2175575305" sldId="256"/>
            <ac:spMk id="194" creationId="{EC06DDB3-9746-838C-DEA3-DC97FC53B0E3}"/>
          </ac:spMkLst>
        </pc:spChg>
        <pc:spChg chg="mod">
          <ac:chgData name="Bo Tang" userId="332dbdf67b1791cd" providerId="LiveId" clId="{8E558BD9-1D7C-45B0-A454-F913BE8B44AA}" dt="2024-05-22T22:21:55.242" v="284" actId="207"/>
          <ac:spMkLst>
            <pc:docMk/>
            <pc:sldMk cId="2175575305" sldId="256"/>
            <ac:spMk id="195" creationId="{F54D5950-4171-DB5C-6407-5182186C96AA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196" creationId="{C774E4E0-271A-1D16-053F-DE76F8167979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197" creationId="{95F5B7CE-3344-55B5-DEAB-62BB1F8DE250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198" creationId="{6B463DFA-1EDA-8C48-65FB-496619A68E16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199" creationId="{15F337FD-C524-F5AB-F195-9D9D131ABC06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00" creationId="{2683A530-B207-96DA-1633-92C17F12B58F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1" creationId="{120994AC-EFC3-3FEE-B331-36E73398DE65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2" creationId="{AF0DDC90-75BC-580F-AB3E-64A98D6DA350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3" creationId="{113F04E7-1302-37BD-A220-041C26AEC1F5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4" creationId="{3D0F6CFA-0893-63C1-A30C-217FEB467F94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5" creationId="{0A317BAD-538E-6C08-0EC3-F7BCB7EEB852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6" creationId="{451FB9FC-7B34-31F1-4A31-945EB9E5F025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07" creationId="{602474B2-FCDA-DA9F-0523-41BD9D0B9F91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08" creationId="{B8F5C9E3-E787-D151-8970-B6D4C8174D6C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09" creationId="{F1906DBB-3B3D-B4CE-66F4-C88BAFB36E27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10" creationId="{1EF80BD9-AE4A-836E-5232-F46649EA69D3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11" creationId="{D51600C2-F13F-E2D2-2225-243B47400399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12" creationId="{8E4B445D-99A4-CAF4-27BC-29B3D27C731E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13" creationId="{9132D829-D04B-44B3-408D-B089A70CD27C}"/>
          </ac:spMkLst>
        </pc:spChg>
        <pc:spChg chg="mod">
          <ac:chgData name="Bo Tang" userId="332dbdf67b1791cd" providerId="LiveId" clId="{8E558BD9-1D7C-45B0-A454-F913BE8B44AA}" dt="2024-05-22T22:21:36.262" v="283" actId="207"/>
          <ac:spMkLst>
            <pc:docMk/>
            <pc:sldMk cId="2175575305" sldId="256"/>
            <ac:spMk id="214" creationId="{46305D60-A148-F276-F51E-C8DCC661B275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15" creationId="{228FDC75-10A2-6519-2A79-30135638703D}"/>
          </ac:spMkLst>
        </pc:spChg>
        <pc:spChg chg="mod">
          <ac:chgData name="Bo Tang" userId="332dbdf67b1791cd" providerId="LiveId" clId="{8E558BD9-1D7C-45B0-A454-F913BE8B44AA}" dt="2024-05-22T22:21:36.262" v="283" actId="207"/>
          <ac:spMkLst>
            <pc:docMk/>
            <pc:sldMk cId="2175575305" sldId="256"/>
            <ac:spMk id="216" creationId="{04EEBFB8-CFD5-C80F-2EFF-E62151B57D9D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17" creationId="{21B394BF-78AF-AB3D-B8F8-FF1A8CBDFD9A}"/>
          </ac:spMkLst>
        </pc:spChg>
        <pc:spChg chg="mod">
          <ac:chgData name="Bo Tang" userId="332dbdf67b1791cd" providerId="LiveId" clId="{8E558BD9-1D7C-45B0-A454-F913BE8B44AA}" dt="2024-05-22T22:21:36.262" v="283" actId="207"/>
          <ac:spMkLst>
            <pc:docMk/>
            <pc:sldMk cId="2175575305" sldId="256"/>
            <ac:spMk id="218" creationId="{6CB8FD59-4276-99BB-D954-87F72ADA7BC1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19" creationId="{C102766C-E522-BBFC-2CAC-21E0D0C5EF9C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20" creationId="{939E6BEB-2986-F042-D29E-570E8D424D0B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21" creationId="{4F0981C3-B379-02EE-BF53-A8580798E0ED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22" creationId="{348B1F0D-9D0E-0E75-375E-8F63F4D5CC20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23" creationId="{CEAB1873-43CD-89BF-23D7-848C4F287B3A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4" creationId="{DFEFAF93-8500-997A-0559-0C7BFC75ADBF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5" creationId="{287EE626-D987-0EC7-04A1-DB5CBB077CD5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6" creationId="{D65C42C3-63BB-B840-26DA-A34B7D6A4FC8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7" creationId="{FBFC3BAC-DF92-99A5-DF17-E7E10250A0EC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8" creationId="{BF2DBF44-976C-B22E-015A-B14468AC12A7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9" creationId="{3BEE17E1-DACE-F746-1A40-D824B7166138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30" creationId="{11CB70F1-2F5B-74B0-9CB6-A21FA66F98F3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31" creationId="{BFF56440-4936-0DC6-DB4D-A034948453F8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32" creationId="{0B90C1D7-D6B3-100D-562A-5FB6814950BD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33" creationId="{6F8ED53E-36ED-D60A-AE80-BD1DEF12BB2D}"/>
          </ac:spMkLst>
        </pc:spChg>
        <pc:spChg chg="add mod">
          <ac:chgData name="Bo Tang" userId="332dbdf67b1791cd" providerId="LiveId" clId="{8E558BD9-1D7C-45B0-A454-F913BE8B44AA}" dt="2024-05-24T00:21:48.176" v="4341" actId="1076"/>
          <ac:spMkLst>
            <pc:docMk/>
            <pc:sldMk cId="2175575305" sldId="256"/>
            <ac:spMk id="235" creationId="{28023C6D-7D50-8757-D3A0-256C7D3F0BF6}"/>
          </ac:spMkLst>
        </pc:spChg>
        <pc:spChg chg="add mod">
          <ac:chgData name="Bo Tang" userId="332dbdf67b1791cd" providerId="LiveId" clId="{8E558BD9-1D7C-45B0-A454-F913BE8B44AA}" dt="2024-05-22T21:10:18.969" v="106" actId="1076"/>
          <ac:spMkLst>
            <pc:docMk/>
            <pc:sldMk cId="2175575305" sldId="256"/>
            <ac:spMk id="236" creationId="{6B31CC98-178A-5EE4-AC6B-ECFF92D77F20}"/>
          </ac:spMkLst>
        </pc:spChg>
        <pc:spChg chg="add mod">
          <ac:chgData name="Bo Tang" userId="332dbdf67b1791cd" providerId="LiveId" clId="{8E558BD9-1D7C-45B0-A454-F913BE8B44AA}" dt="2024-05-22T21:10:18.969" v="106" actId="1076"/>
          <ac:spMkLst>
            <pc:docMk/>
            <pc:sldMk cId="2175575305" sldId="256"/>
            <ac:spMk id="237" creationId="{774B3CA6-8600-6488-E86D-48C3ADD293CF}"/>
          </ac:spMkLst>
        </pc:spChg>
        <pc:spChg chg="add del mod">
          <ac:chgData name="Bo Tang" userId="332dbdf67b1791cd" providerId="LiveId" clId="{8E558BD9-1D7C-45B0-A454-F913BE8B44AA}" dt="2024-05-22T21:16:45.449" v="117" actId="478"/>
          <ac:spMkLst>
            <pc:docMk/>
            <pc:sldMk cId="2175575305" sldId="256"/>
            <ac:spMk id="238" creationId="{04703BBC-E2AE-6C68-BFE2-3CCE0A1F533F}"/>
          </ac:spMkLst>
        </pc:spChg>
        <pc:spChg chg="add mod">
          <ac:chgData name="Bo Tang" userId="332dbdf67b1791cd" providerId="LiveId" clId="{8E558BD9-1D7C-45B0-A454-F913BE8B44AA}" dt="2024-05-24T00:21:48.176" v="4341" actId="1076"/>
          <ac:spMkLst>
            <pc:docMk/>
            <pc:sldMk cId="2175575305" sldId="256"/>
            <ac:spMk id="239" creationId="{2C51FEC4-BCC6-C303-372F-D855E0C23D08}"/>
          </ac:spMkLst>
        </pc:spChg>
        <pc:spChg chg="add del mod">
          <ac:chgData name="Bo Tang" userId="332dbdf67b1791cd" providerId="LiveId" clId="{8E558BD9-1D7C-45B0-A454-F913BE8B44AA}" dt="2024-05-22T22:07:21.737" v="231" actId="478"/>
          <ac:spMkLst>
            <pc:docMk/>
            <pc:sldMk cId="2175575305" sldId="256"/>
            <ac:spMk id="242" creationId="{DD77319C-08A7-9F64-8E00-5C2AA12D034B}"/>
          </ac:spMkLst>
        </pc:spChg>
        <pc:spChg chg="add del mod">
          <ac:chgData name="Bo Tang" userId="332dbdf67b1791cd" providerId="LiveId" clId="{8E558BD9-1D7C-45B0-A454-F913BE8B44AA}" dt="2024-05-22T23:35:57.417" v="319" actId="21"/>
          <ac:spMkLst>
            <pc:docMk/>
            <pc:sldMk cId="2175575305" sldId="256"/>
            <ac:spMk id="243" creationId="{24851608-DA33-7BA8-2E07-F55E6C3B6A21}"/>
          </ac:spMkLst>
        </pc:spChg>
        <pc:grpChg chg="add del mod">
          <ac:chgData name="Bo Tang" userId="332dbdf67b1791cd" providerId="LiveId" clId="{8E558BD9-1D7C-45B0-A454-F913BE8B44AA}" dt="2024-05-22T21:05:04.743" v="6" actId="478"/>
          <ac:grpSpMkLst>
            <pc:docMk/>
            <pc:sldMk cId="2175575305" sldId="256"/>
            <ac:grpSpMk id="5" creationId="{D7E792FC-B081-7BBB-08A5-47E0C5052ECC}"/>
          </ac:grpSpMkLst>
        </pc:grpChg>
        <pc:grpChg chg="add del mod">
          <ac:chgData name="Bo Tang" userId="332dbdf67b1791cd" providerId="LiveId" clId="{8E558BD9-1D7C-45B0-A454-F913BE8B44AA}" dt="2024-05-22T21:05:04.743" v="6" actId="478"/>
          <ac:grpSpMkLst>
            <pc:docMk/>
            <pc:sldMk cId="2175575305" sldId="256"/>
            <ac:grpSpMk id="8" creationId="{666E5DCB-DA25-462E-7C0F-7F323DDD7892}"/>
          </ac:grpSpMkLst>
        </pc:grpChg>
        <pc:grpChg chg="add del mod">
          <ac:chgData name="Bo Tang" userId="332dbdf67b1791cd" providerId="LiveId" clId="{8E558BD9-1D7C-45B0-A454-F913BE8B44AA}" dt="2024-05-22T21:05:04.743" v="6" actId="478"/>
          <ac:grpSpMkLst>
            <pc:docMk/>
            <pc:sldMk cId="2175575305" sldId="256"/>
            <ac:grpSpMk id="11" creationId="{8171CACD-4C7C-2CE9-37A8-8CC4143E885A}"/>
          </ac:grpSpMkLst>
        </pc:grpChg>
        <pc:grpChg chg="add del mod">
          <ac:chgData name="Bo Tang" userId="332dbdf67b1791cd" providerId="LiveId" clId="{8E558BD9-1D7C-45B0-A454-F913BE8B44AA}" dt="2024-05-22T21:05:04.743" v="6" actId="478"/>
          <ac:grpSpMkLst>
            <pc:docMk/>
            <pc:sldMk cId="2175575305" sldId="256"/>
            <ac:grpSpMk id="16" creationId="{BC14D77B-B1F3-267C-0E92-D8C38DF9BB50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17" creationId="{655AE9E6-7878-A374-396B-78310FDF8A26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18" creationId="{130AFC2A-D89E-E8D4-549A-3F1FFB286C46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19" creationId="{3F311F93-5BBA-3DB3-593A-53EECF744928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20" creationId="{75B8BC7F-3BD5-417F-DCC2-3E459DC89CA9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21" creationId="{DB60E619-1EED-A93A-4B2F-A67309286B70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22" creationId="{C8B78736-3A40-FCBD-800B-3B4DA9264044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23" creationId="{DB985C6B-62CC-E97E-B893-094189E41C8D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24" creationId="{62DA5BF0-A44A-B81D-3E16-938AEDE36D9D}"/>
          </ac:grpSpMkLst>
        </pc:grpChg>
        <pc:grpChg chg="add 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83" creationId="{52F1CE67-79C3-41BD-AB0B-908060C98371}"/>
          </ac:grpSpMkLst>
        </pc:grpChg>
        <pc:grpChg chg="add 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86" creationId="{D6466BAF-9F83-4F02-8B30-14AB445532B8}"/>
          </ac:grpSpMkLst>
        </pc:grpChg>
        <pc:grpChg chg="add 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1" creationId="{D4938645-B7DB-1DE9-2D14-9DEB6BC17563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2" creationId="{A06D4BDD-FAB8-F048-05A5-CD0784B3A2FC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3" creationId="{5C91EA89-2341-D17B-BE4E-98B776688D11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4" creationId="{A032C9A7-1247-2C14-DEF1-46E416B973B4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5" creationId="{484A5D12-844D-0B5D-11AB-5DAACD9CE02E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6" creationId="{47060B90-3E8A-283C-C9E5-DFA7BA39EBA9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7" creationId="{C7FF72E3-FA9F-68AC-B322-8CC00DF6D7DF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8" creationId="{73E26CEE-3557-0D2B-F3C6-395BAA2C9928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9" creationId="{2E9C9625-00AD-46BA-5134-7C2FC7FA8DC9}"/>
          </ac:grpSpMkLst>
        </pc:grpChg>
        <pc:grpChg chg="add mod">
          <ac:chgData name="Bo Tang" userId="332dbdf67b1791cd" providerId="LiveId" clId="{8E558BD9-1D7C-45B0-A454-F913BE8B44AA}" dt="2024-05-23T05:24:25.407" v="1506" actId="14826"/>
          <ac:grpSpMkLst>
            <pc:docMk/>
            <pc:sldMk cId="2175575305" sldId="256"/>
            <ac:grpSpMk id="158" creationId="{DFA38F75-D691-024B-4FFD-44FE3DD49E2C}"/>
          </ac:grpSpMkLst>
        </pc:grpChg>
        <pc:grpChg chg="add mod">
          <ac:chgData name="Bo Tang" userId="332dbdf67b1791cd" providerId="LiveId" clId="{8E558BD9-1D7C-45B0-A454-F913BE8B44AA}" dt="2024-05-23T05:24:25.407" v="1506" actId="14826"/>
          <ac:grpSpMkLst>
            <pc:docMk/>
            <pc:sldMk cId="2175575305" sldId="256"/>
            <ac:grpSpMk id="161" creationId="{4814E5A9-8752-FAAA-AAE3-E0214ACB9CCD}"/>
          </ac:grpSpMkLst>
        </pc:grpChg>
        <pc:grpChg chg="add mod">
          <ac:chgData name="Bo Tang" userId="332dbdf67b1791cd" providerId="LiveId" clId="{8E558BD9-1D7C-45B0-A454-F913BE8B44AA}" dt="2024-05-24T01:13:50.107" v="4602" actId="14100"/>
          <ac:grpSpMkLst>
            <pc:docMk/>
            <pc:sldMk cId="2175575305" sldId="256"/>
            <ac:grpSpMk id="164" creationId="{701D7C8D-E717-F358-96D4-F93B816AD568}"/>
          </ac:grpSpMkLst>
        </pc:grpChg>
        <pc:grpChg chg="add mod">
          <ac:chgData name="Bo Tang" userId="332dbdf67b1791cd" providerId="LiveId" clId="{8E558BD9-1D7C-45B0-A454-F913BE8B44AA}" dt="2024-05-23T22:46:27.321" v="4307" actId="1076"/>
          <ac:grpSpMkLst>
            <pc:docMk/>
            <pc:sldMk cId="2175575305" sldId="256"/>
            <ac:grpSpMk id="169" creationId="{DC2C8DDA-B852-2824-5CEF-22781638F5E2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0" creationId="{942F093D-DC0A-BD5A-690F-1B89D159A44F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1" creationId="{32B05D92-A5F3-CCFD-F92A-5A52F0499C75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2" creationId="{90C27128-49E4-FC1E-13B4-71537362C28B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3" creationId="{39F4BAD2-5B9D-DAAE-DA8F-7377D307AE24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4" creationId="{0F1461CB-C47C-533E-332E-2A602F224180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5" creationId="{84293A9B-C1BF-7072-76CD-1E3C65B6FC15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6" creationId="{20E0EB0D-D903-5737-5A13-D8A21984FB71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7" creationId="{B89E38D8-3269-E789-7519-E059C4AC89AA}"/>
          </ac:grpSpMkLst>
        </pc:grpChg>
        <pc:grpChg chg="add mod">
          <ac:chgData name="Bo Tang" userId="332dbdf67b1791cd" providerId="LiveId" clId="{8E558BD9-1D7C-45B0-A454-F913BE8B44AA}" dt="2024-05-23T05:24:25.407" v="1506" actId="14826"/>
          <ac:grpSpMkLst>
            <pc:docMk/>
            <pc:sldMk cId="2175575305" sldId="256"/>
            <ac:grpSpMk id="240" creationId="{24D27910-F6B3-5F09-F02E-471CE787119A}"/>
          </ac:grpSpMkLst>
        </pc:grpChg>
        <pc:grpChg chg="add mod">
          <ac:chgData name="Bo Tang" userId="332dbdf67b1791cd" providerId="LiveId" clId="{8E558BD9-1D7C-45B0-A454-F913BE8B44AA}" dt="2024-05-23T05:24:25.407" v="1506" actId="14826"/>
          <ac:grpSpMkLst>
            <pc:docMk/>
            <pc:sldMk cId="2175575305" sldId="256"/>
            <ac:grpSpMk id="241" creationId="{5279D844-6EAA-ECBD-A94D-B621259A2162}"/>
          </ac:grpSpMkLst>
        </pc:grpChg>
        <pc:picChg chg="add del mod">
          <ac:chgData name="Bo Tang" userId="332dbdf67b1791cd" providerId="LiveId" clId="{8E558BD9-1D7C-45B0-A454-F913BE8B44AA}" dt="2024-05-22T21:05:04.743" v="6" actId="478"/>
          <ac:picMkLst>
            <pc:docMk/>
            <pc:sldMk cId="2175575305" sldId="256"/>
            <ac:picMk id="15" creationId="{D5F426A5-D218-9E82-BA76-5BC4A1D8FE49}"/>
          </ac:picMkLst>
        </pc:picChg>
        <pc:picChg chg="add del mod">
          <ac:chgData name="Bo Tang" userId="332dbdf67b1791cd" providerId="LiveId" clId="{8E558BD9-1D7C-45B0-A454-F913BE8B44AA}" dt="2024-05-22T21:05:04.743" v="6" actId="478"/>
          <ac:picMkLst>
            <pc:docMk/>
            <pc:sldMk cId="2175575305" sldId="256"/>
            <ac:picMk id="81" creationId="{E2886DE3-3FA0-1A31-FA3C-9D911B8122C1}"/>
          </ac:picMkLst>
        </pc:picChg>
        <pc:picChg chg="add mod">
          <ac:chgData name="Bo Tang" userId="332dbdf67b1791cd" providerId="LiveId" clId="{8E558BD9-1D7C-45B0-A454-F913BE8B44AA}" dt="2024-05-22T21:05:09.379" v="8"/>
          <ac:picMkLst>
            <pc:docMk/>
            <pc:sldMk cId="2175575305" sldId="256"/>
            <ac:picMk id="90" creationId="{A863EFAA-825E-0370-9C60-08C1C2A282CE}"/>
          </ac:picMkLst>
        </pc:picChg>
        <pc:picChg chg="add mod">
          <ac:chgData name="Bo Tang" userId="332dbdf67b1791cd" providerId="LiveId" clId="{8E558BD9-1D7C-45B0-A454-F913BE8B44AA}" dt="2024-05-22T21:05:09.379" v="8"/>
          <ac:picMkLst>
            <pc:docMk/>
            <pc:sldMk cId="2175575305" sldId="256"/>
            <ac:picMk id="156" creationId="{D557A066-5659-8E6A-6F2F-194B73DD6705}"/>
          </ac:picMkLst>
        </pc:picChg>
        <pc:picChg chg="add mod">
          <ac:chgData name="Bo Tang" userId="332dbdf67b1791cd" providerId="LiveId" clId="{8E558BD9-1D7C-45B0-A454-F913BE8B44AA}" dt="2024-05-23T05:24:30.550" v="1508" actId="14100"/>
          <ac:picMkLst>
            <pc:docMk/>
            <pc:sldMk cId="2175575305" sldId="256"/>
            <ac:picMk id="168" creationId="{0CCA5060-C64D-844B-D6B6-6D24FA122ECC}"/>
          </ac:picMkLst>
        </pc:picChg>
        <pc:picChg chg="add del mod">
          <ac:chgData name="Bo Tang" userId="332dbdf67b1791cd" providerId="LiveId" clId="{8E558BD9-1D7C-45B0-A454-F913BE8B44AA}" dt="2024-05-22T21:05:22.278" v="12" actId="478"/>
          <ac:picMkLst>
            <pc:docMk/>
            <pc:sldMk cId="2175575305" sldId="256"/>
            <ac:picMk id="234" creationId="{FF64B968-752D-42C9-B461-7EB6782328CF}"/>
          </ac:picMkLst>
        </pc:picChg>
        <pc:cxnChg chg="add del mod">
          <ac:chgData name="Bo Tang" userId="332dbdf67b1791cd" providerId="LiveId" clId="{8E558BD9-1D7C-45B0-A454-F913BE8B44AA}" dt="2024-05-22T21:05:04.743" v="6" actId="478"/>
          <ac:cxnSpMkLst>
            <pc:docMk/>
            <pc:sldMk cId="2175575305" sldId="256"/>
            <ac:cxnSpMk id="4" creationId="{F2794C5A-5D18-003C-247F-C0CEC8B10380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25" creationId="{C28CCFE1-4CE7-999A-EF26-69B1A5922A03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26" creationId="{CDFD4753-293B-7487-28DC-6E98CB988B9F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27" creationId="{101714F6-D88C-ECC9-65BB-C0936C59A519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28" creationId="{2FE41FE1-DE9C-EE47-7815-62F530D084B8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29" creationId="{B968D232-3923-08DD-3BAB-2A745947A5EB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0" creationId="{C480AE24-7DB9-989A-8DC0-C26748C2F2CA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1" creationId="{A8822ECD-1E85-5363-3EF4-223846ADCE18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2" creationId="{F311E95E-47B3-21FE-A767-2EC06D9291F0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3" creationId="{594668F8-7651-7BC1-9074-DD7DC7A2ED73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4" creationId="{5266B286-512A-F0C2-7FAD-9096AA9D662B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5" creationId="{2B076815-87A7-2C72-C7AD-415FBB68B9F4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6" creationId="{BC2B3366-408C-526A-BF5A-26A0A680A653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7" creationId="{0963E629-C187-DEBE-F1DE-183596E37135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8" creationId="{01E17FE1-D7AE-3AAB-E107-A54E82AD5473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9" creationId="{D8BB6775-BB7A-685E-4513-BB77DEE1244C}"/>
          </ac:cxnSpMkLst>
        </pc:cxnChg>
        <pc:cxnChg chg="add 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82" creationId="{50CF1E23-6BCC-49AA-B059-1C78FBC2F66D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0" creationId="{FAA44F0F-6C2D-35A0-6DC5-7F83995CFEDB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1" creationId="{81063B92-ECBE-6918-A5DF-8E5467FC5AF8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2" creationId="{8859698A-D300-B84D-A5D7-EC668A7BC01D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3" creationId="{905B0784-968D-E8E2-62CD-8B47F0B0AD38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4" creationId="{83FDC456-FD85-7D7E-FF55-1650786BCCCC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5" creationId="{84576DF2-3CD7-1D52-46AD-5176B7032FC5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6" creationId="{B0449C2A-ECB8-5CC3-680A-D8D619166E37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7" creationId="{B90C16B4-52C7-A3AB-6C47-1A672B5B2712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8" creationId="{99C131A1-22BB-223A-CAEC-684FD1D8CEEA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9" creationId="{2FB382FB-C49F-7526-773F-096B83757C50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10" creationId="{9A8CF469-B1F5-98D7-9C00-1BB160795A8F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11" creationId="{8F608460-F2F0-C7DF-F3BE-6351F96B3E8D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12" creationId="{397A51F3-D5DB-BE0C-2CD0-B831DD8D31B1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13" creationId="{724A6BB6-648D-6FE8-5B95-9C58F8EFF9F0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14" creationId="{40A91EC4-6383-5FC9-0603-EF417E399E99}"/>
          </ac:cxnSpMkLst>
        </pc:cxnChg>
        <pc:cxnChg chg="add mod">
          <ac:chgData name="Bo Tang" userId="332dbdf67b1791cd" providerId="LiveId" clId="{8E558BD9-1D7C-45B0-A454-F913BE8B44AA}" dt="2024-05-22T21:05:16.600" v="10"/>
          <ac:cxnSpMkLst>
            <pc:docMk/>
            <pc:sldMk cId="2175575305" sldId="256"/>
            <ac:cxnSpMk id="157" creationId="{8D79193D-2206-664D-7426-4FEA0A73212E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78" creationId="{1BF49D86-E023-FBAA-BADF-EC2B558FBB44}"/>
          </ac:cxnSpMkLst>
        </pc:cxnChg>
        <pc:cxnChg chg="mod">
          <ac:chgData name="Bo Tang" userId="332dbdf67b1791cd" providerId="LiveId" clId="{8E558BD9-1D7C-45B0-A454-F913BE8B44AA}" dt="2024-05-22T23:40:58.406" v="349" actId="208"/>
          <ac:cxnSpMkLst>
            <pc:docMk/>
            <pc:sldMk cId="2175575305" sldId="256"/>
            <ac:cxnSpMk id="179" creationId="{14485CA4-D173-D362-BCE4-DDD35BF4B51E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0" creationId="{759D62FB-537F-99F5-6855-0E5A2F4C2EF4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1" creationId="{00048DE8-1320-EC43-8AB9-DED9CC82A317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2" creationId="{2C5A33C4-9654-FD46-EF74-91CE23C4BE23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3" creationId="{C47F7828-226C-8287-78A7-4B1B8B527329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4" creationId="{E7144522-91E8-4F64-2613-B56F11A1A32C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5" creationId="{991530BF-27C1-DCB0-385B-B506B1C80B1B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6" creationId="{E626AEF1-964E-ADE4-8646-12C707112072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7" creationId="{0C0BA7CF-3770-B76B-D2A8-12B12C4A3399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8" creationId="{AE48A46F-5EA0-C3E0-501F-B539FBF7BBE5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9" creationId="{83E1A162-275D-8A26-AA21-D20B04B7F0CC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90" creationId="{B8A5D3B7-1468-4A67-A601-18E4966AC1E0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91" creationId="{0FF96541-244D-B43F-2D20-A24F50D57F6A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92" creationId="{171F59AD-1E65-6921-10AF-1C632CBB4377}"/>
          </ac:cxnSpMkLst>
        </pc:cxnChg>
      </pc:sldChg>
      <pc:sldChg chg="addSp delSp modSp new mod setBg">
        <pc:chgData name="Bo Tang" userId="332dbdf67b1791cd" providerId="LiveId" clId="{8E558BD9-1D7C-45B0-A454-F913BE8B44AA}" dt="2024-05-22T22:35:50.709" v="288" actId="14826"/>
        <pc:sldMkLst>
          <pc:docMk/>
          <pc:sldMk cId="3491121107" sldId="257"/>
        </pc:sldMkLst>
        <pc:spChg chg="del">
          <ac:chgData name="Bo Tang" userId="332dbdf67b1791cd" providerId="LiveId" clId="{8E558BD9-1D7C-45B0-A454-F913BE8B44AA}" dt="2024-05-22T22:12:11.136" v="243" actId="478"/>
          <ac:spMkLst>
            <pc:docMk/>
            <pc:sldMk cId="3491121107" sldId="257"/>
            <ac:spMk id="2" creationId="{6EBA7F93-DE80-01EA-D057-5CF6DFAB9B77}"/>
          </ac:spMkLst>
        </pc:spChg>
        <pc:spChg chg="del">
          <ac:chgData name="Bo Tang" userId="332dbdf67b1791cd" providerId="LiveId" clId="{8E558BD9-1D7C-45B0-A454-F913BE8B44AA}" dt="2024-05-22T22:12:11.136" v="243" actId="478"/>
          <ac:spMkLst>
            <pc:docMk/>
            <pc:sldMk cId="3491121107" sldId="257"/>
            <ac:spMk id="3" creationId="{73286517-9DB3-1295-7507-77994DF786A8}"/>
          </ac:spMkLst>
        </pc:spChg>
        <pc:spChg chg="add mod">
          <ac:chgData name="Bo Tang" userId="332dbdf67b1791cd" providerId="LiveId" clId="{8E558BD9-1D7C-45B0-A454-F913BE8B44AA}" dt="2024-05-22T22:12:57.280" v="248"/>
          <ac:spMkLst>
            <pc:docMk/>
            <pc:sldMk cId="3491121107" sldId="257"/>
            <ac:spMk id="4" creationId="{77EAE489-61F8-B6C4-2FB7-3B4C5672B7B2}"/>
          </ac:spMkLst>
        </pc:spChg>
        <pc:spChg chg="add mod">
          <ac:chgData name="Bo Tang" userId="332dbdf67b1791cd" providerId="LiveId" clId="{8E558BD9-1D7C-45B0-A454-F913BE8B44AA}" dt="2024-05-22T22:13:01.217" v="249"/>
          <ac:spMkLst>
            <pc:docMk/>
            <pc:sldMk cId="3491121107" sldId="257"/>
            <ac:spMk id="5" creationId="{32B96679-129D-D2B9-3BFC-A3F7AC9DA9CE}"/>
          </ac:spMkLst>
        </pc:spChg>
        <pc:spChg chg="add mod">
          <ac:chgData name="Bo Tang" userId="332dbdf67b1791cd" providerId="LiveId" clId="{8E558BD9-1D7C-45B0-A454-F913BE8B44AA}" dt="2024-05-22T22:14:14.761" v="266" actId="207"/>
          <ac:spMkLst>
            <pc:docMk/>
            <pc:sldMk cId="3491121107" sldId="257"/>
            <ac:spMk id="6" creationId="{8E0242BD-B325-929F-B1BA-E91E5D2BE37A}"/>
          </ac:spMkLst>
        </pc:spChg>
        <pc:spChg chg="add mod">
          <ac:chgData name="Bo Tang" userId="332dbdf67b1791cd" providerId="LiveId" clId="{8E558BD9-1D7C-45B0-A454-F913BE8B44AA}" dt="2024-05-22T22:16:16.040" v="272" actId="207"/>
          <ac:spMkLst>
            <pc:docMk/>
            <pc:sldMk cId="3491121107" sldId="257"/>
            <ac:spMk id="7" creationId="{97D29DB3-CB5A-44C6-E8B9-7A59C27AA7F1}"/>
          </ac:spMkLst>
        </pc:spChg>
        <pc:spChg chg="mod">
          <ac:chgData name="Bo Tang" userId="332dbdf67b1791cd" providerId="LiveId" clId="{8E558BD9-1D7C-45B0-A454-F913BE8B44AA}" dt="2024-05-22T22:16:15.629" v="271" actId="207"/>
          <ac:spMkLst>
            <pc:docMk/>
            <pc:sldMk cId="3491121107" sldId="257"/>
            <ac:spMk id="10" creationId="{C9C3297D-4AED-3962-C5F0-2F3B17F3FB69}"/>
          </ac:spMkLst>
        </pc:spChg>
        <pc:spChg chg="mod">
          <ac:chgData name="Bo Tang" userId="332dbdf67b1791cd" providerId="LiveId" clId="{8E558BD9-1D7C-45B0-A454-F913BE8B44AA}" dt="2024-05-22T22:16:15.148" v="270" actId="207"/>
          <ac:spMkLst>
            <pc:docMk/>
            <pc:sldMk cId="3491121107" sldId="257"/>
            <ac:spMk id="11" creationId="{0FB283B2-2BB6-D09B-9333-9E62E7E70B2B}"/>
          </ac:spMkLst>
        </pc:spChg>
        <pc:grpChg chg="add mod">
          <ac:chgData name="Bo Tang" userId="332dbdf67b1791cd" providerId="LiveId" clId="{8E558BD9-1D7C-45B0-A454-F913BE8B44AA}" dt="2024-05-22T22:13:10.778" v="252"/>
          <ac:grpSpMkLst>
            <pc:docMk/>
            <pc:sldMk cId="3491121107" sldId="257"/>
            <ac:grpSpMk id="9" creationId="{5C7BFDDB-60C3-F8D4-5180-C86E1849212B}"/>
          </ac:grpSpMkLst>
        </pc:grpChg>
        <pc:picChg chg="add del mod">
          <ac:chgData name="Bo Tang" userId="332dbdf67b1791cd" providerId="LiveId" clId="{8E558BD9-1D7C-45B0-A454-F913BE8B44AA}" dt="2024-05-22T22:13:24.941" v="260" actId="478"/>
          <ac:picMkLst>
            <pc:docMk/>
            <pc:sldMk cId="3491121107" sldId="257"/>
            <ac:picMk id="8" creationId="{1E33111A-3BB9-0A40-B305-A45C8E14351E}"/>
          </ac:picMkLst>
        </pc:picChg>
        <pc:picChg chg="add del mod">
          <ac:chgData name="Bo Tang" userId="332dbdf67b1791cd" providerId="LiveId" clId="{8E558BD9-1D7C-45B0-A454-F913BE8B44AA}" dt="2024-05-22T22:13:22.472" v="258" actId="478"/>
          <ac:picMkLst>
            <pc:docMk/>
            <pc:sldMk cId="3491121107" sldId="257"/>
            <ac:picMk id="12" creationId="{F6AA5D7B-81E8-F39A-69F1-1872F23E598F}"/>
          </ac:picMkLst>
        </pc:picChg>
        <pc:picChg chg="add mod ord">
          <ac:chgData name="Bo Tang" userId="332dbdf67b1791cd" providerId="LiveId" clId="{8E558BD9-1D7C-45B0-A454-F913BE8B44AA}" dt="2024-05-22T22:35:50.709" v="288" actId="14826"/>
          <ac:picMkLst>
            <pc:docMk/>
            <pc:sldMk cId="3491121107" sldId="257"/>
            <ac:picMk id="13" creationId="{0F373ED2-3612-0166-7427-8BE76BF28BBA}"/>
          </ac:picMkLst>
        </pc:picChg>
        <pc:picChg chg="add mod">
          <ac:chgData name="Bo Tang" userId="332dbdf67b1791cd" providerId="LiveId" clId="{8E558BD9-1D7C-45B0-A454-F913BE8B44AA}" dt="2024-05-22T22:13:22.846" v="259"/>
          <ac:picMkLst>
            <pc:docMk/>
            <pc:sldMk cId="3491121107" sldId="257"/>
            <ac:picMk id="14" creationId="{5CBDD7CC-6ABB-2F95-6FAE-B9FD9FDA0A9E}"/>
          </ac:picMkLst>
        </pc:picChg>
        <pc:picChg chg="add mod">
          <ac:chgData name="Bo Tang" userId="332dbdf67b1791cd" providerId="LiveId" clId="{8E558BD9-1D7C-45B0-A454-F913BE8B44AA}" dt="2024-05-22T22:13:25.469" v="261"/>
          <ac:picMkLst>
            <pc:docMk/>
            <pc:sldMk cId="3491121107" sldId="257"/>
            <ac:picMk id="15" creationId="{C5383929-8A1C-C928-F224-7B0884FC0259}"/>
          </ac:picMkLst>
        </pc:picChg>
      </pc:sldChg>
      <pc:sldChg chg="addSp delSp modSp new mod setBg">
        <pc:chgData name="Bo Tang" userId="332dbdf67b1791cd" providerId="LiveId" clId="{8E558BD9-1D7C-45B0-A454-F913BE8B44AA}" dt="2024-05-30T09:14:32.734" v="7375"/>
        <pc:sldMkLst>
          <pc:docMk/>
          <pc:sldMk cId="2058918525" sldId="258"/>
        </pc:sldMkLst>
        <pc:spChg chg="del">
          <ac:chgData name="Bo Tang" userId="332dbdf67b1791cd" providerId="LiveId" clId="{8E558BD9-1D7C-45B0-A454-F913BE8B44AA}" dt="2024-05-22T23:29:27.102" v="291" actId="478"/>
          <ac:spMkLst>
            <pc:docMk/>
            <pc:sldMk cId="2058918525" sldId="258"/>
            <ac:spMk id="2" creationId="{4BE5026A-F22E-69DE-C210-61734E6F3E5F}"/>
          </ac:spMkLst>
        </pc:spChg>
        <pc:spChg chg="mod">
          <ac:chgData name="Bo Tang" userId="332dbdf67b1791cd" providerId="LiveId" clId="{8E558BD9-1D7C-45B0-A454-F913BE8B44AA}" dt="2024-05-30T09:14:32.734" v="7375"/>
          <ac:spMkLst>
            <pc:docMk/>
            <pc:sldMk cId="2058918525" sldId="258"/>
            <ac:spMk id="3" creationId="{0298E2EE-DDE5-39E9-0C2C-E2D09CE9CAE2}"/>
          </ac:spMkLst>
        </pc:spChg>
        <pc:spChg chg="del">
          <ac:chgData name="Bo Tang" userId="332dbdf67b1791cd" providerId="LiveId" clId="{8E558BD9-1D7C-45B0-A454-F913BE8B44AA}" dt="2024-05-22T23:29:27.102" v="291" actId="478"/>
          <ac:spMkLst>
            <pc:docMk/>
            <pc:sldMk cId="2058918525" sldId="258"/>
            <ac:spMk id="3" creationId="{1F768629-CF34-2949-F9D3-C43F47203BA0}"/>
          </ac:spMkLst>
        </pc:spChg>
        <pc:spChg chg="mod">
          <ac:chgData name="Bo Tang" userId="332dbdf67b1791cd" providerId="LiveId" clId="{8E558BD9-1D7C-45B0-A454-F913BE8B44AA}" dt="2024-05-23T01:43:43.662" v="956" actId="14100"/>
          <ac:spMkLst>
            <pc:docMk/>
            <pc:sldMk cId="2058918525" sldId="258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2T23:39:50.326" v="341" actId="207"/>
          <ac:spMkLst>
            <pc:docMk/>
            <pc:sldMk cId="2058918525" sldId="258"/>
            <ac:spMk id="6" creationId="{9C0BE0B9-04C5-A597-AC0F-54B13B4D142A}"/>
          </ac:spMkLst>
        </pc:spChg>
        <pc:spChg chg="mod">
          <ac:chgData name="Bo Tang" userId="332dbdf67b1791cd" providerId="LiveId" clId="{8E558BD9-1D7C-45B0-A454-F913BE8B44AA}" dt="2024-05-22T23:39:57.894" v="343" actId="207"/>
          <ac:spMkLst>
            <pc:docMk/>
            <pc:sldMk cId="2058918525" sldId="258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2T23:40:08.214" v="346" actId="14100"/>
          <ac:spMkLst>
            <pc:docMk/>
            <pc:sldMk cId="2058918525" sldId="258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30T09:14:32.734" v="7375"/>
          <ac:spMkLst>
            <pc:docMk/>
            <pc:sldMk cId="2058918525" sldId="258"/>
            <ac:spMk id="10" creationId="{6F2434FA-DF0E-6A09-DE01-6B0F33C2289E}"/>
          </ac:spMkLst>
        </pc:spChg>
        <pc:spChg chg="mod">
          <ac:chgData name="Bo Tang" userId="332dbdf67b1791cd" providerId="LiveId" clId="{8E558BD9-1D7C-45B0-A454-F913BE8B44AA}" dt="2024-05-22T23:30:43.385" v="295"/>
          <ac:spMkLst>
            <pc:docMk/>
            <pc:sldMk cId="2058918525" sldId="258"/>
            <ac:spMk id="11" creationId="{D2AB6BDE-07B3-D29C-C87F-00377C6474F7}"/>
          </ac:spMkLst>
        </pc:spChg>
        <pc:spChg chg="mod">
          <ac:chgData name="Bo Tang" userId="332dbdf67b1791cd" providerId="LiveId" clId="{8E558BD9-1D7C-45B0-A454-F913BE8B44AA}" dt="2024-05-22T23:30:43.385" v="295"/>
          <ac:spMkLst>
            <pc:docMk/>
            <pc:sldMk cId="2058918525" sldId="258"/>
            <ac:spMk id="12" creationId="{A852A07A-CE30-D5C0-7FB6-E51904D3C20D}"/>
          </ac:spMkLst>
        </pc:spChg>
        <pc:spChg chg="mod">
          <ac:chgData name="Bo Tang" userId="332dbdf67b1791cd" providerId="LiveId" clId="{8E558BD9-1D7C-45B0-A454-F913BE8B44AA}" dt="2024-05-22T23:30:43.385" v="295"/>
          <ac:spMkLst>
            <pc:docMk/>
            <pc:sldMk cId="2058918525" sldId="258"/>
            <ac:spMk id="14" creationId="{DEE25F08-B0C8-1393-E24F-4953B23B5AA5}"/>
          </ac:spMkLst>
        </pc:spChg>
        <pc:spChg chg="mod">
          <ac:chgData name="Bo Tang" userId="332dbdf67b1791cd" providerId="LiveId" clId="{8E558BD9-1D7C-45B0-A454-F913BE8B44AA}" dt="2024-05-22T23:30:43.385" v="295"/>
          <ac:spMkLst>
            <pc:docMk/>
            <pc:sldMk cId="2058918525" sldId="258"/>
            <ac:spMk id="15" creationId="{10401129-7E79-F687-E03A-4FD4824EBB87}"/>
          </ac:spMkLst>
        </pc:spChg>
        <pc:spChg chg="add del mod">
          <ac:chgData name="Bo Tang" userId="332dbdf67b1791cd" providerId="LiveId" clId="{8E558BD9-1D7C-45B0-A454-F913BE8B44AA}" dt="2024-05-22T23:31:15.054" v="298" actId="478"/>
          <ac:spMkLst>
            <pc:docMk/>
            <pc:sldMk cId="2058918525" sldId="258"/>
            <ac:spMk id="16" creationId="{5A3C0B30-51C6-38D8-53B4-59B5036A8B4A}"/>
          </ac:spMkLst>
        </pc:spChg>
        <pc:spChg chg="add del mod">
          <ac:chgData name="Bo Tang" userId="332dbdf67b1791cd" providerId="LiveId" clId="{8E558BD9-1D7C-45B0-A454-F913BE8B44AA}" dt="2024-05-22T23:36:42.817" v="329" actId="478"/>
          <ac:spMkLst>
            <pc:docMk/>
            <pc:sldMk cId="2058918525" sldId="258"/>
            <ac:spMk id="17" creationId="{30C02A4B-C799-86BF-8BB7-BE9953521ED1}"/>
          </ac:spMkLst>
        </pc:spChg>
        <pc:spChg chg="add del mod">
          <ac:chgData name="Bo Tang" userId="332dbdf67b1791cd" providerId="LiveId" clId="{8E558BD9-1D7C-45B0-A454-F913BE8B44AA}" dt="2024-05-22T23:37:59.868" v="337" actId="478"/>
          <ac:spMkLst>
            <pc:docMk/>
            <pc:sldMk cId="2058918525" sldId="258"/>
            <ac:spMk id="18" creationId="{39CCBA9B-B121-8702-AC85-CBCD3FAA3A78}"/>
          </ac:spMkLst>
        </pc:spChg>
        <pc:spChg chg="mod">
          <ac:chgData name="Bo Tang" userId="332dbdf67b1791cd" providerId="LiveId" clId="{8E558BD9-1D7C-45B0-A454-F913BE8B44AA}" dt="2024-05-22T23:41:28.241" v="350"/>
          <ac:spMkLst>
            <pc:docMk/>
            <pc:sldMk cId="2058918525" sldId="258"/>
            <ac:spMk id="22" creationId="{3E7793B0-D5ED-DEBA-E9A1-34D45203CDCF}"/>
          </ac:spMkLst>
        </pc:spChg>
        <pc:spChg chg="mod">
          <ac:chgData name="Bo Tang" userId="332dbdf67b1791cd" providerId="LiveId" clId="{8E558BD9-1D7C-45B0-A454-F913BE8B44AA}" dt="2024-05-22T23:41:28.241" v="350"/>
          <ac:spMkLst>
            <pc:docMk/>
            <pc:sldMk cId="2058918525" sldId="258"/>
            <ac:spMk id="23" creationId="{E60D4792-4C69-A499-D8FF-6F11A8109153}"/>
          </ac:spMkLst>
        </pc:spChg>
        <pc:spChg chg="mod">
          <ac:chgData name="Bo Tang" userId="332dbdf67b1791cd" providerId="LiveId" clId="{8E558BD9-1D7C-45B0-A454-F913BE8B44AA}" dt="2024-05-22T23:41:28.241" v="350"/>
          <ac:spMkLst>
            <pc:docMk/>
            <pc:sldMk cId="2058918525" sldId="258"/>
            <ac:spMk id="24" creationId="{1230D53D-20EB-7E51-2388-48445A66C086}"/>
          </ac:spMkLst>
        </pc:spChg>
        <pc:spChg chg="mod">
          <ac:chgData name="Bo Tang" userId="332dbdf67b1791cd" providerId="LiveId" clId="{8E558BD9-1D7C-45B0-A454-F913BE8B44AA}" dt="2024-05-22T23:41:28.241" v="350"/>
          <ac:spMkLst>
            <pc:docMk/>
            <pc:sldMk cId="2058918525" sldId="258"/>
            <ac:spMk id="25" creationId="{13AC46E1-E81C-03B7-FF5F-F27E64347C57}"/>
          </ac:spMkLst>
        </pc:spChg>
        <pc:spChg chg="del mod">
          <ac:chgData name="Bo Tang" userId="332dbdf67b1791cd" providerId="LiveId" clId="{8E558BD9-1D7C-45B0-A454-F913BE8B44AA}" dt="2024-05-22T23:46:31.146" v="389" actId="478"/>
          <ac:spMkLst>
            <pc:docMk/>
            <pc:sldMk cId="2058918525" sldId="258"/>
            <ac:spMk id="29" creationId="{C4810F01-9B6A-941B-9EA5-45D0C3145F94}"/>
          </ac:spMkLst>
        </pc:spChg>
        <pc:spChg chg="mod">
          <ac:chgData name="Bo Tang" userId="332dbdf67b1791cd" providerId="LiveId" clId="{8E558BD9-1D7C-45B0-A454-F913BE8B44AA}" dt="2024-05-22T23:46:36.380" v="390" actId="1076"/>
          <ac:spMkLst>
            <pc:docMk/>
            <pc:sldMk cId="2058918525" sldId="258"/>
            <ac:spMk id="30" creationId="{B2A791DF-BC6F-179B-30CE-C8A9943C3A8A}"/>
          </ac:spMkLst>
        </pc:spChg>
        <pc:spChg chg="del mod">
          <ac:chgData name="Bo Tang" userId="332dbdf67b1791cd" providerId="LiveId" clId="{8E558BD9-1D7C-45B0-A454-F913BE8B44AA}" dt="2024-05-22T23:43:41.032" v="364" actId="478"/>
          <ac:spMkLst>
            <pc:docMk/>
            <pc:sldMk cId="2058918525" sldId="258"/>
            <ac:spMk id="31" creationId="{EEFF995E-FE1E-3B3D-C9CE-ABED3C8652A2}"/>
          </ac:spMkLst>
        </pc:spChg>
        <pc:spChg chg="mod">
          <ac:chgData name="Bo Tang" userId="332dbdf67b1791cd" providerId="LiveId" clId="{8E558BD9-1D7C-45B0-A454-F913BE8B44AA}" dt="2024-05-22T23:46:49.407" v="391" actId="1076"/>
          <ac:spMkLst>
            <pc:docMk/>
            <pc:sldMk cId="2058918525" sldId="258"/>
            <ac:spMk id="32" creationId="{BD09047E-508E-5007-4714-DEB714F1852E}"/>
          </ac:spMkLst>
        </pc:spChg>
        <pc:spChg chg="add del mod">
          <ac:chgData name="Bo Tang" userId="332dbdf67b1791cd" providerId="LiveId" clId="{8E558BD9-1D7C-45B0-A454-F913BE8B44AA}" dt="2024-05-22T23:53:36.410" v="409" actId="478"/>
          <ac:spMkLst>
            <pc:docMk/>
            <pc:sldMk cId="2058918525" sldId="258"/>
            <ac:spMk id="33" creationId="{E4E4B8C6-9F47-5C23-90F7-F0A1271734C8}"/>
          </ac:spMkLst>
        </pc:spChg>
        <pc:spChg chg="mod">
          <ac:chgData name="Bo Tang" userId="332dbdf67b1791cd" providerId="LiveId" clId="{8E558BD9-1D7C-45B0-A454-F913BE8B44AA}" dt="2024-05-24T01:36:34.583" v="4874"/>
          <ac:spMkLst>
            <pc:docMk/>
            <pc:sldMk cId="2058918525" sldId="258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2T23:55:36.512" v="423"/>
          <ac:spMkLst>
            <pc:docMk/>
            <pc:sldMk cId="2058918525" sldId="258"/>
            <ac:spMk id="36" creationId="{27B6ECB3-90F8-933E-4472-CCEA0D49ACCD}"/>
          </ac:spMkLst>
        </pc:spChg>
        <pc:spChg chg="mod">
          <ac:chgData name="Bo Tang" userId="332dbdf67b1791cd" providerId="LiveId" clId="{8E558BD9-1D7C-45B0-A454-F913BE8B44AA}" dt="2024-05-22T23:55:36.512" v="423"/>
          <ac:spMkLst>
            <pc:docMk/>
            <pc:sldMk cId="2058918525" sldId="258"/>
            <ac:spMk id="37" creationId="{E9010CB7-AFF5-BEE4-166D-79D7F872A62A}"/>
          </ac:spMkLst>
        </pc:spChg>
        <pc:spChg chg="add del mod ord topLvl">
          <ac:chgData name="Bo Tang" userId="332dbdf67b1791cd" providerId="LiveId" clId="{8E558BD9-1D7C-45B0-A454-F913BE8B44AA}" dt="2024-05-22T23:56:52.014" v="449" actId="207"/>
          <ac:spMkLst>
            <pc:docMk/>
            <pc:sldMk cId="2058918525" sldId="258"/>
            <ac:spMk id="39" creationId="{06F446AD-0A97-D463-2AB9-5EA3A05ACE4A}"/>
          </ac:spMkLst>
        </pc:spChg>
        <pc:spChg chg="del mod topLvl">
          <ac:chgData name="Bo Tang" userId="332dbdf67b1791cd" providerId="LiveId" clId="{8E558BD9-1D7C-45B0-A454-F913BE8B44AA}" dt="2024-05-22T23:55:46.922" v="427" actId="478"/>
          <ac:spMkLst>
            <pc:docMk/>
            <pc:sldMk cId="2058918525" sldId="258"/>
            <ac:spMk id="40" creationId="{29210050-764B-3EAC-3A08-EA719DC7805C}"/>
          </ac:spMkLst>
        </pc:spChg>
        <pc:spChg chg="mod">
          <ac:chgData name="Bo Tang" userId="332dbdf67b1791cd" providerId="LiveId" clId="{8E558BD9-1D7C-45B0-A454-F913BE8B44AA}" dt="2024-05-23T06:55:57.785" v="1928" actId="207"/>
          <ac:spMkLst>
            <pc:docMk/>
            <pc:sldMk cId="2058918525" sldId="258"/>
            <ac:spMk id="44" creationId="{99052255-71E3-6154-A383-4A263743CAD1}"/>
          </ac:spMkLst>
        </pc:spChg>
        <pc:spChg chg="mod">
          <ac:chgData name="Bo Tang" userId="332dbdf67b1791cd" providerId="LiveId" clId="{8E558BD9-1D7C-45B0-A454-F913BE8B44AA}" dt="2024-05-23T06:56:02.260" v="1929" actId="207"/>
          <ac:spMkLst>
            <pc:docMk/>
            <pc:sldMk cId="2058918525" sldId="258"/>
            <ac:spMk id="48" creationId="{8192F928-F532-E494-E818-8A23F2B71784}"/>
          </ac:spMkLst>
        </pc:spChg>
        <pc:spChg chg="add mod ord">
          <ac:chgData name="Bo Tang" userId="332dbdf67b1791cd" providerId="LiveId" clId="{8E558BD9-1D7C-45B0-A454-F913BE8B44AA}" dt="2024-05-24T07:18:10.091" v="6229" actId="1076"/>
          <ac:spMkLst>
            <pc:docMk/>
            <pc:sldMk cId="2058918525" sldId="258"/>
            <ac:spMk id="49" creationId="{192DC9A5-242B-7C0A-1AF4-24D14804BD7B}"/>
          </ac:spMkLst>
        </pc:spChg>
        <pc:spChg chg="add del mod">
          <ac:chgData name="Bo Tang" userId="332dbdf67b1791cd" providerId="LiveId" clId="{8E558BD9-1D7C-45B0-A454-F913BE8B44AA}" dt="2024-05-22T23:36:45.115" v="330" actId="478"/>
          <ac:spMkLst>
            <pc:docMk/>
            <pc:sldMk cId="2058918525" sldId="258"/>
            <ac:spMk id="243" creationId="{24851608-DA33-7BA8-2E07-F55E6C3B6A21}"/>
          </ac:spMkLst>
        </pc:spChg>
        <pc:grpChg chg="add mod">
          <ac:chgData name="Bo Tang" userId="332dbdf67b1791cd" providerId="LiveId" clId="{8E558BD9-1D7C-45B0-A454-F913BE8B44AA}" dt="2024-05-30T09:14:32.734" v="7375"/>
          <ac:grpSpMkLst>
            <pc:docMk/>
            <pc:sldMk cId="2058918525" sldId="258"/>
            <ac:grpSpMk id="2" creationId="{3D860B17-71C0-6836-EE31-61EA4B078D3D}"/>
          </ac:grpSpMkLst>
        </pc:grpChg>
        <pc:grpChg chg="add mod">
          <ac:chgData name="Bo Tang" userId="332dbdf67b1791cd" providerId="LiveId" clId="{8E558BD9-1D7C-45B0-A454-F913BE8B44AA}" dt="2024-05-22T23:29:30.256" v="292"/>
          <ac:grpSpMkLst>
            <pc:docMk/>
            <pc:sldMk cId="2058918525" sldId="258"/>
            <ac:grpSpMk id="4" creationId="{F4B44DC3-6C2F-AAF1-725E-47CFFB19D0ED}"/>
          </ac:grpSpMkLst>
        </pc:grpChg>
        <pc:grpChg chg="mod">
          <ac:chgData name="Bo Tang" userId="332dbdf67b1791cd" providerId="LiveId" clId="{8E558BD9-1D7C-45B0-A454-F913BE8B44AA}" dt="2024-05-22T23:29:30.256" v="292"/>
          <ac:grpSpMkLst>
            <pc:docMk/>
            <pc:sldMk cId="2058918525" sldId="258"/>
            <ac:grpSpMk id="7" creationId="{43DD949C-83AB-D001-19FA-AAD60C3A6BBC}"/>
          </ac:grpSpMkLst>
        </pc:grpChg>
        <pc:grpChg chg="add mod">
          <ac:chgData name="Bo Tang" userId="332dbdf67b1791cd" providerId="LiveId" clId="{8E558BD9-1D7C-45B0-A454-F913BE8B44AA}" dt="2024-05-22T23:30:43.385" v="295"/>
          <ac:grpSpMkLst>
            <pc:docMk/>
            <pc:sldMk cId="2058918525" sldId="258"/>
            <ac:grpSpMk id="10" creationId="{59CFAF89-3661-B94C-318B-41B4A1146C9D}"/>
          </ac:grpSpMkLst>
        </pc:grpChg>
        <pc:grpChg chg="mod">
          <ac:chgData name="Bo Tang" userId="332dbdf67b1791cd" providerId="LiveId" clId="{8E558BD9-1D7C-45B0-A454-F913BE8B44AA}" dt="2024-05-22T23:30:43.385" v="295"/>
          <ac:grpSpMkLst>
            <pc:docMk/>
            <pc:sldMk cId="2058918525" sldId="258"/>
            <ac:grpSpMk id="13" creationId="{DFF98EE7-2D7F-9515-ECAA-80E881B931A4}"/>
          </ac:grpSpMkLst>
        </pc:grpChg>
        <pc:grpChg chg="add mod">
          <ac:chgData name="Bo Tang" userId="332dbdf67b1791cd" providerId="LiveId" clId="{8E558BD9-1D7C-45B0-A454-F913BE8B44AA}" dt="2024-05-22T23:41:28.241" v="350"/>
          <ac:grpSpMkLst>
            <pc:docMk/>
            <pc:sldMk cId="2058918525" sldId="258"/>
            <ac:grpSpMk id="19" creationId="{ADB03DA5-EF5D-9C9D-8654-B086DBB9CE8C}"/>
          </ac:grpSpMkLst>
        </pc:grpChg>
        <pc:grpChg chg="mod">
          <ac:chgData name="Bo Tang" userId="332dbdf67b1791cd" providerId="LiveId" clId="{8E558BD9-1D7C-45B0-A454-F913BE8B44AA}" dt="2024-05-22T23:41:28.241" v="350"/>
          <ac:grpSpMkLst>
            <pc:docMk/>
            <pc:sldMk cId="2058918525" sldId="258"/>
            <ac:grpSpMk id="20" creationId="{45F54135-9803-5A35-6E99-45233DCB7A91}"/>
          </ac:grpSpMkLst>
        </pc:grpChg>
        <pc:grpChg chg="mod">
          <ac:chgData name="Bo Tang" userId="332dbdf67b1791cd" providerId="LiveId" clId="{8E558BD9-1D7C-45B0-A454-F913BE8B44AA}" dt="2024-05-22T23:41:28.241" v="350"/>
          <ac:grpSpMkLst>
            <pc:docMk/>
            <pc:sldMk cId="2058918525" sldId="258"/>
            <ac:grpSpMk id="21" creationId="{76D9CBF3-744B-E68E-F01B-BF046C8CC6B8}"/>
          </ac:grpSpMkLst>
        </pc:grpChg>
        <pc:grpChg chg="add del mod">
          <ac:chgData name="Bo Tang" userId="332dbdf67b1791cd" providerId="LiveId" clId="{8E558BD9-1D7C-45B0-A454-F913BE8B44AA}" dt="2024-05-30T09:14:31.883" v="7374" actId="478"/>
          <ac:grpSpMkLst>
            <pc:docMk/>
            <pc:sldMk cId="2058918525" sldId="258"/>
            <ac:grpSpMk id="26" creationId="{EB40F663-DB41-C308-73C8-9955AD2B15A3}"/>
          </ac:grpSpMkLst>
        </pc:grpChg>
        <pc:grpChg chg="del mod">
          <ac:chgData name="Bo Tang" userId="332dbdf67b1791cd" providerId="LiveId" clId="{8E558BD9-1D7C-45B0-A454-F913BE8B44AA}" dt="2024-05-22T23:43:41.032" v="364" actId="478"/>
          <ac:grpSpMkLst>
            <pc:docMk/>
            <pc:sldMk cId="2058918525" sldId="258"/>
            <ac:grpSpMk id="27" creationId="{58243B20-1801-C42A-D8AF-F3A8B599FAE6}"/>
          </ac:grpSpMkLst>
        </pc:grpChg>
        <pc:grpChg chg="del mod">
          <ac:chgData name="Bo Tang" userId="332dbdf67b1791cd" providerId="LiveId" clId="{8E558BD9-1D7C-45B0-A454-F913BE8B44AA}" dt="2024-05-22T23:46:31.146" v="389" actId="478"/>
          <ac:grpSpMkLst>
            <pc:docMk/>
            <pc:sldMk cId="2058918525" sldId="258"/>
            <ac:grpSpMk id="28" creationId="{28506983-226D-F511-1859-93C0C6A162C3}"/>
          </ac:grpSpMkLst>
        </pc:grpChg>
        <pc:grpChg chg="add mod">
          <ac:chgData name="Bo Tang" userId="332dbdf67b1791cd" providerId="LiveId" clId="{8E558BD9-1D7C-45B0-A454-F913BE8B44AA}" dt="2024-05-22T23:55:36.512" v="423"/>
          <ac:grpSpMkLst>
            <pc:docMk/>
            <pc:sldMk cId="2058918525" sldId="258"/>
            <ac:grpSpMk id="35" creationId="{3BED172A-5D1A-1C32-FD15-F510A2079D34}"/>
          </ac:grpSpMkLst>
        </pc:grpChg>
        <pc:grpChg chg="add del mod">
          <ac:chgData name="Bo Tang" userId="332dbdf67b1791cd" providerId="LiveId" clId="{8E558BD9-1D7C-45B0-A454-F913BE8B44AA}" dt="2024-05-22T23:55:46.922" v="427" actId="478"/>
          <ac:grpSpMkLst>
            <pc:docMk/>
            <pc:sldMk cId="2058918525" sldId="258"/>
            <ac:grpSpMk id="38" creationId="{D5DEA943-9057-BFE8-2F1F-84ED03CAC39F}"/>
          </ac:grpSpMkLst>
        </pc:grpChg>
        <pc:grpChg chg="add mod">
          <ac:chgData name="Bo Tang" userId="332dbdf67b1791cd" providerId="LiveId" clId="{8E558BD9-1D7C-45B0-A454-F913BE8B44AA}" dt="2024-05-23T06:57:40.278" v="1947" actId="164"/>
          <ac:grpSpMkLst>
            <pc:docMk/>
            <pc:sldMk cId="2058918525" sldId="258"/>
            <ac:grpSpMk id="41" creationId="{35692E88-D994-CFAC-71D9-7E8C9C7BA384}"/>
          </ac:grpSpMkLst>
        </pc:grpChg>
        <pc:grpChg chg="add mod">
          <ac:chgData name="Bo Tang" userId="332dbdf67b1791cd" providerId="LiveId" clId="{8E558BD9-1D7C-45B0-A454-F913BE8B44AA}" dt="2024-05-23T06:57:40.278" v="1947" actId="164"/>
          <ac:grpSpMkLst>
            <pc:docMk/>
            <pc:sldMk cId="2058918525" sldId="258"/>
            <ac:grpSpMk id="45" creationId="{68EC7DEB-4F0B-0FAE-4839-E98B4E9629CF}"/>
          </ac:grpSpMkLst>
        </pc:grpChg>
        <pc:grpChg chg="add mod">
          <ac:chgData name="Bo Tang" userId="332dbdf67b1791cd" providerId="LiveId" clId="{8E558BD9-1D7C-45B0-A454-F913BE8B44AA}" dt="2024-05-24T07:17:51.438" v="6226" actId="1076"/>
          <ac:grpSpMkLst>
            <pc:docMk/>
            <pc:sldMk cId="2058918525" sldId="258"/>
            <ac:grpSpMk id="50" creationId="{AD5F8D93-7841-32BF-A8C3-1F95E301021C}"/>
          </ac:grpSpMkLst>
        </pc:grpChg>
        <pc:picChg chg="mod">
          <ac:chgData name="Bo Tang" userId="332dbdf67b1791cd" providerId="LiveId" clId="{8E558BD9-1D7C-45B0-A454-F913BE8B44AA}" dt="2024-05-23T06:56:55.276" v="1942" actId="692"/>
          <ac:picMkLst>
            <pc:docMk/>
            <pc:sldMk cId="2058918525" sldId="258"/>
            <ac:picMk id="42" creationId="{893B597A-FE7C-DF06-1AC0-222CFDA6F8C9}"/>
          </ac:picMkLst>
        </pc:picChg>
        <pc:picChg chg="mod">
          <ac:chgData name="Bo Tang" userId="332dbdf67b1791cd" providerId="LiveId" clId="{8E558BD9-1D7C-45B0-A454-F913BE8B44AA}" dt="2024-05-23T06:56:59.681" v="1943" actId="108"/>
          <ac:picMkLst>
            <pc:docMk/>
            <pc:sldMk cId="2058918525" sldId="258"/>
            <ac:picMk id="46" creationId="{E4FB431B-988A-8ED7-37AE-0170A0A8D449}"/>
          </ac:picMkLst>
        </pc:picChg>
        <pc:cxnChg chg="mod">
          <ac:chgData name="Bo Tang" userId="332dbdf67b1791cd" providerId="LiveId" clId="{8E558BD9-1D7C-45B0-A454-F913BE8B44AA}" dt="2024-05-23T06:56:13.541" v="1931" actId="208"/>
          <ac:cxnSpMkLst>
            <pc:docMk/>
            <pc:sldMk cId="2058918525" sldId="258"/>
            <ac:cxnSpMk id="43" creationId="{5FC5EC92-375A-E071-3CD0-7C7AE467301F}"/>
          </ac:cxnSpMkLst>
        </pc:cxnChg>
        <pc:cxnChg chg="mod">
          <ac:chgData name="Bo Tang" userId="332dbdf67b1791cd" providerId="LiveId" clId="{8E558BD9-1D7C-45B0-A454-F913BE8B44AA}" dt="2024-05-23T06:56:23.188" v="1933" actId="1582"/>
          <ac:cxnSpMkLst>
            <pc:docMk/>
            <pc:sldMk cId="2058918525" sldId="258"/>
            <ac:cxnSpMk id="47" creationId="{F04BD3AF-19DB-FDB9-9B74-8494FEB41E80}"/>
          </ac:cxnSpMkLst>
        </pc:cxnChg>
      </pc:sldChg>
      <pc:sldChg chg="addSp delSp del">
        <pc:chgData name="Bo Tang" userId="332dbdf67b1791cd" providerId="LiveId" clId="{8E558BD9-1D7C-45B0-A454-F913BE8B44AA}" dt="2024-05-22T21:05:19.312" v="11" actId="47"/>
        <pc:sldMkLst>
          <pc:docMk/>
          <pc:sldMk cId="3557354635" sldId="258"/>
        </pc:sldMkLst>
        <pc:spChg chg="add del">
          <ac:chgData name="Bo Tang" userId="332dbdf67b1791cd" providerId="LiveId" clId="{8E558BD9-1D7C-45B0-A454-F913BE8B44AA}" dt="2024-05-22T21:05:11.546" v="9" actId="21"/>
          <ac:spMkLst>
            <pc:docMk/>
            <pc:sldMk cId="3557354635" sldId="258"/>
            <ac:spMk id="21" creationId="{70213FFB-8C3B-4DBD-AA5C-F786144C7090}"/>
          </ac:spMkLst>
        </pc:spChg>
        <pc:grpChg chg="add del">
          <ac:chgData name="Bo Tang" userId="332dbdf67b1791cd" providerId="LiveId" clId="{8E558BD9-1D7C-45B0-A454-F913BE8B44AA}" dt="2024-05-22T21:04:59.591" v="5" actId="478"/>
          <ac:grpSpMkLst>
            <pc:docMk/>
            <pc:sldMk cId="3557354635" sldId="258"/>
            <ac:grpSpMk id="4" creationId="{710B6F4E-1FD8-45FB-83A8-239F4AC83BE3}"/>
          </ac:grpSpMkLst>
        </pc:grpChg>
        <pc:grpChg chg="add del">
          <ac:chgData name="Bo Tang" userId="332dbdf67b1791cd" providerId="LiveId" clId="{8E558BD9-1D7C-45B0-A454-F913BE8B44AA}" dt="2024-05-22T21:05:11.546" v="9" actId="21"/>
          <ac:grpSpMkLst>
            <pc:docMk/>
            <pc:sldMk cId="3557354635" sldId="258"/>
            <ac:grpSpMk id="15" creationId="{52F1CE67-79C3-41BD-AB0B-908060C98371}"/>
          </ac:grpSpMkLst>
        </pc:grpChg>
        <pc:grpChg chg="add del">
          <ac:chgData name="Bo Tang" userId="332dbdf67b1791cd" providerId="LiveId" clId="{8E558BD9-1D7C-45B0-A454-F913BE8B44AA}" dt="2024-05-22T21:05:11.546" v="9" actId="21"/>
          <ac:grpSpMkLst>
            <pc:docMk/>
            <pc:sldMk cId="3557354635" sldId="258"/>
            <ac:grpSpMk id="20" creationId="{D6466BAF-9F83-4F02-8B30-14AB445532B8}"/>
          </ac:grpSpMkLst>
        </pc:grpChg>
        <pc:grpChg chg="add del">
          <ac:chgData name="Bo Tang" userId="332dbdf67b1791cd" providerId="LiveId" clId="{8E558BD9-1D7C-45B0-A454-F913BE8B44AA}" dt="2024-05-22T21:05:11.546" v="9" actId="21"/>
          <ac:grpSpMkLst>
            <pc:docMk/>
            <pc:sldMk cId="3557354635" sldId="258"/>
            <ac:grpSpMk id="31" creationId="{D4938645-B7DB-1DE9-2D14-9DEB6BC17563}"/>
          </ac:grpSpMkLst>
        </pc:grpChg>
        <pc:picChg chg="add del">
          <ac:chgData name="Bo Tang" userId="332dbdf67b1791cd" providerId="LiveId" clId="{8E558BD9-1D7C-45B0-A454-F913BE8B44AA}" dt="2024-05-22T21:05:11.546" v="9" actId="21"/>
          <ac:picMkLst>
            <pc:docMk/>
            <pc:sldMk cId="3557354635" sldId="258"/>
            <ac:picMk id="29" creationId="{A863EFAA-825E-0370-9C60-08C1C2A282CE}"/>
          </ac:picMkLst>
        </pc:picChg>
        <pc:picChg chg="add del">
          <ac:chgData name="Bo Tang" userId="332dbdf67b1791cd" providerId="LiveId" clId="{8E558BD9-1D7C-45B0-A454-F913BE8B44AA}" dt="2024-05-22T21:05:11.546" v="9" actId="21"/>
          <ac:picMkLst>
            <pc:docMk/>
            <pc:sldMk cId="3557354635" sldId="258"/>
            <ac:picMk id="150" creationId="{D557A066-5659-8E6A-6F2F-194B73DD6705}"/>
          </ac:picMkLst>
        </pc:picChg>
        <pc:cxnChg chg="add del">
          <ac:chgData name="Bo Tang" userId="332dbdf67b1791cd" providerId="LiveId" clId="{8E558BD9-1D7C-45B0-A454-F913BE8B44AA}" dt="2024-05-22T21:05:11.546" v="9" actId="21"/>
          <ac:cxnSpMkLst>
            <pc:docMk/>
            <pc:sldMk cId="3557354635" sldId="258"/>
            <ac:cxnSpMk id="3" creationId="{50CF1E23-6BCC-49AA-B059-1C78FBC2F66D}"/>
          </ac:cxnSpMkLst>
        </pc:cxnChg>
      </pc:sldChg>
      <pc:sldChg chg="add del">
        <pc:chgData name="Bo Tang" userId="332dbdf67b1791cd" providerId="LiveId" clId="{8E558BD9-1D7C-45B0-A454-F913BE8B44AA}" dt="2024-05-22T23:56:04.333" v="432" actId="2890"/>
        <pc:sldMkLst>
          <pc:docMk/>
          <pc:sldMk cId="379152177" sldId="259"/>
        </pc:sldMkLst>
      </pc:sldChg>
      <pc:sldChg chg="add del">
        <pc:chgData name="Bo Tang" userId="332dbdf67b1791cd" providerId="LiveId" clId="{8E558BD9-1D7C-45B0-A454-F913BE8B44AA}" dt="2024-05-22T23:54:21.448" v="422" actId="47"/>
        <pc:sldMkLst>
          <pc:docMk/>
          <pc:sldMk cId="410714080" sldId="259"/>
        </pc:sldMkLst>
      </pc:sldChg>
      <pc:sldChg chg="addSp delSp modSp add mod">
        <pc:chgData name="Bo Tang" userId="332dbdf67b1791cd" providerId="LiveId" clId="{8E558BD9-1D7C-45B0-A454-F913BE8B44AA}" dt="2024-05-30T10:16:48.178" v="7514" actId="20577"/>
        <pc:sldMkLst>
          <pc:docMk/>
          <pc:sldMk cId="3911862725" sldId="259"/>
        </pc:sldMkLst>
        <pc:spChg chg="add mod topLvl">
          <ac:chgData name="Bo Tang" userId="332dbdf67b1791cd" providerId="LiveId" clId="{8E558BD9-1D7C-45B0-A454-F913BE8B44AA}" dt="2024-05-30T10:16:48.178" v="7514" actId="20577"/>
          <ac:spMkLst>
            <pc:docMk/>
            <pc:sldMk cId="3911862725" sldId="259"/>
            <ac:spMk id="2" creationId="{D1009D37-CBF4-26EF-037C-E98447B179C6}"/>
          </ac:spMkLst>
        </pc:spChg>
        <pc:spChg chg="mod">
          <ac:chgData name="Bo Tang" userId="332dbdf67b1791cd" providerId="LiveId" clId="{8E558BD9-1D7C-45B0-A454-F913BE8B44AA}" dt="2024-05-23T00:37:57.742" v="485" actId="14100"/>
          <ac:spMkLst>
            <pc:docMk/>
            <pc:sldMk cId="3911862725" sldId="259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00:37:39.687" v="482" actId="14100"/>
          <ac:spMkLst>
            <pc:docMk/>
            <pc:sldMk cId="3911862725" sldId="259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00:37:50.176" v="484" actId="20577"/>
          <ac:spMkLst>
            <pc:docMk/>
            <pc:sldMk cId="3911862725" sldId="259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30T09:14:53.894" v="7377"/>
          <ac:spMkLst>
            <pc:docMk/>
            <pc:sldMk cId="3911862725" sldId="259"/>
            <ac:spMk id="10" creationId="{DB4C8E2C-3F76-60C8-1250-4ED54D983626}"/>
          </ac:spMkLst>
        </pc:spChg>
        <pc:spChg chg="mod">
          <ac:chgData name="Bo Tang" userId="332dbdf67b1791cd" providerId="LiveId" clId="{8E558BD9-1D7C-45B0-A454-F913BE8B44AA}" dt="2024-05-30T09:14:53.894" v="7377"/>
          <ac:spMkLst>
            <pc:docMk/>
            <pc:sldMk cId="3911862725" sldId="259"/>
            <ac:spMk id="11" creationId="{CD6FB547-3C67-808B-7383-9EC0FCC2410C}"/>
          </ac:spMkLst>
        </pc:spChg>
        <pc:spChg chg="del mod">
          <ac:chgData name="Bo Tang" userId="332dbdf67b1791cd" providerId="LiveId" clId="{8E558BD9-1D7C-45B0-A454-F913BE8B44AA}" dt="2024-05-23T00:55:41.405" v="676" actId="478"/>
          <ac:spMkLst>
            <pc:docMk/>
            <pc:sldMk cId="3911862725" sldId="259"/>
            <ac:spMk id="12" creationId="{6898BF63-8FD4-8E26-F360-36E027C4D63E}"/>
          </ac:spMkLst>
        </pc:spChg>
        <pc:spChg chg="mod ord topLvl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13" creationId="{1DACC97A-C93A-BA20-B59D-1DE90A32A692}"/>
          </ac:spMkLst>
        </pc:spChg>
        <pc:spChg chg="mod">
          <ac:chgData name="Bo Tang" userId="332dbdf67b1791cd" providerId="LiveId" clId="{8E558BD9-1D7C-45B0-A454-F913BE8B44AA}" dt="2024-05-23T00:55:58.804" v="682" actId="165"/>
          <ac:spMkLst>
            <pc:docMk/>
            <pc:sldMk cId="3911862725" sldId="259"/>
            <ac:spMk id="16" creationId="{867DFF5C-5F56-8164-AC5A-5E1020A2CA82}"/>
          </ac:spMkLst>
        </pc:spChg>
        <pc:spChg chg="mod">
          <ac:chgData name="Bo Tang" userId="332dbdf67b1791cd" providerId="LiveId" clId="{8E558BD9-1D7C-45B0-A454-F913BE8B44AA}" dt="2024-05-23T00:55:58.804" v="682" actId="165"/>
          <ac:spMkLst>
            <pc:docMk/>
            <pc:sldMk cId="3911862725" sldId="259"/>
            <ac:spMk id="17" creationId="{005DD2DA-7179-2A55-150D-138509001668}"/>
          </ac:spMkLst>
        </pc:spChg>
        <pc:spChg chg="mod">
          <ac:chgData name="Bo Tang" userId="332dbdf67b1791cd" providerId="LiveId" clId="{8E558BD9-1D7C-45B0-A454-F913BE8B44AA}" dt="2024-05-23T00:55:58.804" v="682" actId="165"/>
          <ac:spMkLst>
            <pc:docMk/>
            <pc:sldMk cId="3911862725" sldId="259"/>
            <ac:spMk id="18" creationId="{B3969A45-7704-6829-D7F4-19DFC98ED218}"/>
          </ac:spMkLst>
        </pc:spChg>
        <pc:spChg chg="mod">
          <ac:chgData name="Bo Tang" userId="332dbdf67b1791cd" providerId="LiveId" clId="{8E558BD9-1D7C-45B0-A454-F913BE8B44AA}" dt="2024-05-23T00:55:58.804" v="682" actId="165"/>
          <ac:spMkLst>
            <pc:docMk/>
            <pc:sldMk cId="3911862725" sldId="259"/>
            <ac:spMk id="19" creationId="{F5DA5F06-C1E8-9409-B8FA-AD2B47D08DA0}"/>
          </ac:spMkLst>
        </pc:spChg>
        <pc:spChg chg="mod">
          <ac:chgData name="Bo Tang" userId="332dbdf67b1791cd" providerId="LiveId" clId="{8E558BD9-1D7C-45B0-A454-F913BE8B44AA}" dt="2024-05-23T00:55:58.804" v="682" actId="165"/>
          <ac:spMkLst>
            <pc:docMk/>
            <pc:sldMk cId="3911862725" sldId="259"/>
            <ac:spMk id="20" creationId="{B7B6D7E7-E6CB-F03A-4273-56DF33AA804A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1" creationId="{D55DBD50-299F-858E-8A65-BFA5663176C1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2" creationId="{23DD5469-6BFA-BA09-DE65-4826A2E3E2A7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3" creationId="{BB98E206-FDF4-7950-2B67-BF6E043795EC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4" creationId="{10726E31-B93B-9964-77B7-B6B8C4D452DA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5" creationId="{DD03194F-C404-1CE6-B3A5-42D712576AA0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7" creationId="{1404936B-B1A2-3785-7508-A10C86FF9E7F}"/>
          </ac:spMkLst>
        </pc:spChg>
        <pc:spChg chg="mod">
          <ac:chgData name="Bo Tang" userId="332dbdf67b1791cd" providerId="LiveId" clId="{8E558BD9-1D7C-45B0-A454-F913BE8B44AA}" dt="2024-05-23T00:55:47.074" v="678" actId="165"/>
          <ac:spMkLst>
            <pc:docMk/>
            <pc:sldMk cId="3911862725" sldId="259"/>
            <ac:spMk id="28" creationId="{BD12ED5E-F95C-6A25-9EEF-A9E4BE3E19F4}"/>
          </ac:spMkLst>
        </pc:spChg>
        <pc:spChg chg="mod">
          <ac:chgData name="Bo Tang" userId="332dbdf67b1791cd" providerId="LiveId" clId="{8E558BD9-1D7C-45B0-A454-F913BE8B44AA}" dt="2024-05-23T00:55:47.074" v="678" actId="165"/>
          <ac:spMkLst>
            <pc:docMk/>
            <pc:sldMk cId="3911862725" sldId="259"/>
            <ac:spMk id="29" creationId="{B1B1E5DD-2966-15B1-EC9E-B1C5DBA269C0}"/>
          </ac:spMkLst>
        </pc:spChg>
        <pc:spChg chg="mod">
          <ac:chgData name="Bo Tang" userId="332dbdf67b1791cd" providerId="LiveId" clId="{8E558BD9-1D7C-45B0-A454-F913BE8B44AA}" dt="2024-05-23T00:55:47.074" v="678" actId="165"/>
          <ac:spMkLst>
            <pc:docMk/>
            <pc:sldMk cId="3911862725" sldId="259"/>
            <ac:spMk id="31" creationId="{F35DA364-6A9D-58D3-7A44-FF29808025F8}"/>
          </ac:spMkLst>
        </pc:spChg>
        <pc:spChg chg="mod">
          <ac:chgData name="Bo Tang" userId="332dbdf67b1791cd" providerId="LiveId" clId="{8E558BD9-1D7C-45B0-A454-F913BE8B44AA}" dt="2024-05-30T09:14:23.570" v="7373" actId="14100"/>
          <ac:spMkLst>
            <pc:docMk/>
            <pc:sldMk cId="3911862725" sldId="259"/>
            <ac:spMk id="32" creationId="{BD09047E-508E-5007-4714-DEB714F1852E}"/>
          </ac:spMkLst>
        </pc:spChg>
        <pc:spChg chg="mod">
          <ac:chgData name="Bo Tang" userId="332dbdf67b1791cd" providerId="LiveId" clId="{8E558BD9-1D7C-45B0-A454-F913BE8B44AA}" dt="2024-05-24T01:36:38.408" v="4875"/>
          <ac:spMkLst>
            <pc:docMk/>
            <pc:sldMk cId="3911862725" sldId="259"/>
            <ac:spMk id="34" creationId="{7BDDF31E-CB16-BECE-F65D-0E6910D6BB18}"/>
          </ac:spMkLst>
        </pc:spChg>
        <pc:spChg chg="add 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35" creationId="{24082B0E-497A-7553-4125-4D900C4830B7}"/>
          </ac:spMkLst>
        </pc:spChg>
        <pc:spChg chg="add mod">
          <ac:chgData name="Bo Tang" userId="332dbdf67b1791cd" providerId="LiveId" clId="{8E558BD9-1D7C-45B0-A454-F913BE8B44AA}" dt="2024-05-23T18:13:44.337" v="2781" actId="207"/>
          <ac:spMkLst>
            <pc:docMk/>
            <pc:sldMk cId="3911862725" sldId="259"/>
            <ac:spMk id="36" creationId="{CD97895A-B8A7-432D-66E8-CB850D83F338}"/>
          </ac:spMkLst>
        </pc:spChg>
        <pc:spChg chg="add mod">
          <ac:chgData name="Bo Tang" userId="332dbdf67b1791cd" providerId="LiveId" clId="{8E558BD9-1D7C-45B0-A454-F913BE8B44AA}" dt="2024-05-23T18:07:33.652" v="2676" actId="207"/>
          <ac:spMkLst>
            <pc:docMk/>
            <pc:sldMk cId="3911862725" sldId="259"/>
            <ac:spMk id="38" creationId="{88472D0B-DF59-E8A8-7A63-E2FF0EC10EE6}"/>
          </ac:spMkLst>
        </pc:spChg>
        <pc:spChg chg="add mod">
          <ac:chgData name="Bo Tang" userId="332dbdf67b1791cd" providerId="LiveId" clId="{8E558BD9-1D7C-45B0-A454-F913BE8B44AA}" dt="2024-05-23T07:19:50.187" v="2060" actId="2711"/>
          <ac:spMkLst>
            <pc:docMk/>
            <pc:sldMk cId="3911862725" sldId="259"/>
            <ac:spMk id="51" creationId="{EA8072A6-6A8D-AACA-73CA-B74E5C8906C8}"/>
          </ac:spMkLst>
        </pc:spChg>
        <pc:spChg chg="add del">
          <ac:chgData name="Bo Tang" userId="332dbdf67b1791cd" providerId="LiveId" clId="{8E558BD9-1D7C-45B0-A454-F913BE8B44AA}" dt="2024-05-23T01:10:22.075" v="850" actId="478"/>
          <ac:spMkLst>
            <pc:docMk/>
            <pc:sldMk cId="3911862725" sldId="259"/>
            <ac:spMk id="59" creationId="{8BF1C5FC-DB57-E612-C9D8-E0B0919E4D09}"/>
          </ac:spMkLst>
        </pc:spChg>
        <pc:grpChg chg="add del mod">
          <ac:chgData name="Bo Tang" userId="332dbdf67b1791cd" providerId="LiveId" clId="{8E558BD9-1D7C-45B0-A454-F913BE8B44AA}" dt="2024-05-23T00:55:47.074" v="678" actId="165"/>
          <ac:grpSpMkLst>
            <pc:docMk/>
            <pc:sldMk cId="3911862725" sldId="259"/>
            <ac:grpSpMk id="3" creationId="{2C99B162-4963-21E6-A8A7-5EDC29D35474}"/>
          </ac:grpSpMkLst>
        </pc:grpChg>
        <pc:grpChg chg="add mod">
          <ac:chgData name="Bo Tang" userId="332dbdf67b1791cd" providerId="LiveId" clId="{8E558BD9-1D7C-45B0-A454-F913BE8B44AA}" dt="2024-05-30T09:14:53.894" v="7377"/>
          <ac:grpSpMkLst>
            <pc:docMk/>
            <pc:sldMk cId="3911862725" sldId="259"/>
            <ac:grpSpMk id="3" creationId="{E63E4995-DD9F-244A-990B-E6D36A5BDC1B}"/>
          </ac:grpSpMkLst>
        </pc:grpChg>
        <pc:grpChg chg="mod">
          <ac:chgData name="Bo Tang" userId="332dbdf67b1791cd" providerId="LiveId" clId="{8E558BD9-1D7C-45B0-A454-F913BE8B44AA}" dt="2024-05-23T00:37:31.149" v="480" actId="14100"/>
          <ac:grpSpMkLst>
            <pc:docMk/>
            <pc:sldMk cId="3911862725" sldId="259"/>
            <ac:grpSpMk id="4" creationId="{F4B44DC3-6C2F-AAF1-725E-47CFFB19D0ED}"/>
          </ac:grpSpMkLst>
        </pc:grpChg>
        <pc:grpChg chg="del mod topLvl">
          <ac:chgData name="Bo Tang" userId="332dbdf67b1791cd" providerId="LiveId" clId="{8E558BD9-1D7C-45B0-A454-F913BE8B44AA}" dt="2024-05-23T00:55:48.939" v="679" actId="478"/>
          <ac:grpSpMkLst>
            <pc:docMk/>
            <pc:sldMk cId="3911862725" sldId="259"/>
            <ac:grpSpMk id="10" creationId="{F0B0DD38-222D-1F4B-5049-386CA9ACC6DF}"/>
          </ac:grpSpMkLst>
        </pc:grpChg>
        <pc:grpChg chg="del mod topLvl">
          <ac:chgData name="Bo Tang" userId="332dbdf67b1791cd" providerId="LiveId" clId="{8E558BD9-1D7C-45B0-A454-F913BE8B44AA}" dt="2024-05-23T00:55:58.804" v="682" actId="165"/>
          <ac:grpSpMkLst>
            <pc:docMk/>
            <pc:sldMk cId="3911862725" sldId="259"/>
            <ac:grpSpMk id="11" creationId="{DC746748-1620-C6DA-871F-24ACCA208FA5}"/>
          </ac:grpSpMkLst>
        </pc:grpChg>
        <pc:grpChg chg="mod topLvl">
          <ac:chgData name="Bo Tang" userId="332dbdf67b1791cd" providerId="LiveId" clId="{8E558BD9-1D7C-45B0-A454-F913BE8B44AA}" dt="2024-05-23T01:13:25.953" v="870" actId="1076"/>
          <ac:grpSpMkLst>
            <pc:docMk/>
            <pc:sldMk cId="3911862725" sldId="259"/>
            <ac:grpSpMk id="14" creationId="{7E8FBDC4-B2D3-5D33-3DF1-58B972BBBE52}"/>
          </ac:grpSpMkLst>
        </pc:grpChg>
        <pc:grpChg chg="del mod topLvl">
          <ac:chgData name="Bo Tang" userId="332dbdf67b1791cd" providerId="LiveId" clId="{8E558BD9-1D7C-45B0-A454-F913BE8B44AA}" dt="2024-05-23T00:56:01.379" v="683" actId="478"/>
          <ac:grpSpMkLst>
            <pc:docMk/>
            <pc:sldMk cId="3911862725" sldId="259"/>
            <ac:grpSpMk id="15" creationId="{DDC44A3A-7DE1-50FF-BAC0-6C83B89CD68E}"/>
          </ac:grpSpMkLst>
        </pc:grpChg>
        <pc:grpChg chg="del">
          <ac:chgData name="Bo Tang" userId="332dbdf67b1791cd" providerId="LiveId" clId="{8E558BD9-1D7C-45B0-A454-F913BE8B44AA}" dt="2024-05-30T09:14:53.077" v="7376" actId="478"/>
          <ac:grpSpMkLst>
            <pc:docMk/>
            <pc:sldMk cId="3911862725" sldId="259"/>
            <ac:grpSpMk id="26" creationId="{EB40F663-DB41-C308-73C8-9955AD2B15A3}"/>
          </ac:grpSpMkLst>
        </pc:grpChg>
        <pc:grpChg chg="add del mod">
          <ac:chgData name="Bo Tang" userId="332dbdf67b1791cd" providerId="LiveId" clId="{8E558BD9-1D7C-45B0-A454-F913BE8B44AA}" dt="2024-05-23T01:00:31.462" v="703" actId="165"/>
          <ac:grpSpMkLst>
            <pc:docMk/>
            <pc:sldMk cId="3911862725" sldId="259"/>
            <ac:grpSpMk id="33" creationId="{E0D320B5-2EA7-350C-5C7D-53CF2AC1189E}"/>
          </ac:grpSpMkLst>
        </pc:grpChg>
        <pc:grpChg chg="add mod">
          <ac:chgData name="Bo Tang" userId="332dbdf67b1791cd" providerId="LiveId" clId="{8E558BD9-1D7C-45B0-A454-F913BE8B44AA}" dt="2024-05-23T01:13:25.953" v="870" actId="1076"/>
          <ac:grpSpMkLst>
            <pc:docMk/>
            <pc:sldMk cId="3911862725" sldId="259"/>
            <ac:grpSpMk id="40" creationId="{884F411C-CD0E-1B17-2DAF-210FBC5DDB5F}"/>
          </ac:grpSpMkLst>
        </pc:grpChg>
        <pc:grpChg chg="del">
          <ac:chgData name="Bo Tang" userId="332dbdf67b1791cd" providerId="LiveId" clId="{8E558BD9-1D7C-45B0-A454-F913BE8B44AA}" dt="2024-05-23T00:35:51.752" v="469" actId="478"/>
          <ac:grpSpMkLst>
            <pc:docMk/>
            <pc:sldMk cId="3911862725" sldId="259"/>
            <ac:grpSpMk id="41" creationId="{35692E88-D994-CFAC-71D9-7E8C9C7BA384}"/>
          </ac:grpSpMkLst>
        </pc:grpChg>
        <pc:grpChg chg="del">
          <ac:chgData name="Bo Tang" userId="332dbdf67b1791cd" providerId="LiveId" clId="{8E558BD9-1D7C-45B0-A454-F913BE8B44AA}" dt="2024-05-23T00:35:51.752" v="469" actId="478"/>
          <ac:grpSpMkLst>
            <pc:docMk/>
            <pc:sldMk cId="3911862725" sldId="259"/>
            <ac:grpSpMk id="45" creationId="{68EC7DEB-4F0B-0FAE-4839-E98B4E9629CF}"/>
          </ac:grpSpMkLst>
        </pc:grpChg>
        <pc:grpChg chg="add mod">
          <ac:chgData name="Bo Tang" userId="332dbdf67b1791cd" providerId="LiveId" clId="{8E558BD9-1D7C-45B0-A454-F913BE8B44AA}" dt="2024-05-23T01:13:25.953" v="870" actId="1076"/>
          <ac:grpSpMkLst>
            <pc:docMk/>
            <pc:sldMk cId="3911862725" sldId="259"/>
            <ac:grpSpMk id="49" creationId="{813BE91D-D4DF-5EAC-7D25-39CAB1EF9B66}"/>
          </ac:grpSpMkLst>
        </pc:grpChg>
        <pc:grpChg chg="add mod">
          <ac:chgData name="Bo Tang" userId="332dbdf67b1791cd" providerId="LiveId" clId="{8E558BD9-1D7C-45B0-A454-F913BE8B44AA}" dt="2024-05-23T01:12:52.003" v="864" actId="164"/>
          <ac:grpSpMkLst>
            <pc:docMk/>
            <pc:sldMk cId="3911862725" sldId="259"/>
            <ac:grpSpMk id="67" creationId="{F9D694D3-1B2D-8704-AFA8-119E898601A4}"/>
          </ac:grpSpMkLst>
        </pc:grpChg>
        <pc:grpChg chg="add mod">
          <ac:chgData name="Bo Tang" userId="332dbdf67b1791cd" providerId="LiveId" clId="{8E558BD9-1D7C-45B0-A454-F913BE8B44AA}" dt="2024-05-23T01:12:51.733" v="863" actId="164"/>
          <ac:grpSpMkLst>
            <pc:docMk/>
            <pc:sldMk cId="3911862725" sldId="259"/>
            <ac:grpSpMk id="68" creationId="{E1295CAF-444D-AB53-5BB9-FF65C4731CC1}"/>
          </ac:grpSpMkLst>
        </pc:grpChg>
        <pc:grpChg chg="add mod">
          <ac:chgData name="Bo Tang" userId="332dbdf67b1791cd" providerId="LiveId" clId="{8E558BD9-1D7C-45B0-A454-F913BE8B44AA}" dt="2024-05-23T01:13:25.953" v="870" actId="1076"/>
          <ac:grpSpMkLst>
            <pc:docMk/>
            <pc:sldMk cId="3911862725" sldId="259"/>
            <ac:grpSpMk id="69" creationId="{884B0FFF-F45F-6D13-7B7B-822C88E99035}"/>
          </ac:grpSpMkLst>
        </pc:grpChg>
        <pc:grpChg chg="add mod">
          <ac:chgData name="Bo Tang" userId="332dbdf67b1791cd" providerId="LiveId" clId="{8E558BD9-1D7C-45B0-A454-F913BE8B44AA}" dt="2024-05-23T01:13:25.953" v="870" actId="1076"/>
          <ac:grpSpMkLst>
            <pc:docMk/>
            <pc:sldMk cId="3911862725" sldId="259"/>
            <ac:grpSpMk id="70" creationId="{F9EEDEAF-F0FA-4B65-733B-6DE55BD838EB}"/>
          </ac:grpSpMkLst>
        </pc:grpChg>
        <pc:grpChg chg="add mod">
          <ac:chgData name="Bo Tang" userId="332dbdf67b1791cd" providerId="LiveId" clId="{8E558BD9-1D7C-45B0-A454-F913BE8B44AA}" dt="2024-05-23T07:19:20.879" v="2056" actId="2711"/>
          <ac:grpSpMkLst>
            <pc:docMk/>
            <pc:sldMk cId="3911862725" sldId="259"/>
            <ac:grpSpMk id="71" creationId="{19FEDCC2-A8F8-4C99-1FA8-E697CC1769A3}"/>
          </ac:grpSpMkLst>
        </pc:grpChg>
        <pc:cxnChg chg="add mod">
          <ac:chgData name="Bo Tang" userId="332dbdf67b1791cd" providerId="LiveId" clId="{8E558BD9-1D7C-45B0-A454-F913BE8B44AA}" dt="2024-05-23T01:13:25.953" v="870" actId="1076"/>
          <ac:cxnSpMkLst>
            <pc:docMk/>
            <pc:sldMk cId="3911862725" sldId="259"/>
            <ac:cxnSpMk id="53" creationId="{B8432374-1CDE-B3E3-1860-4441DA89BB60}"/>
          </ac:cxnSpMkLst>
        </pc:cxnChg>
        <pc:cxnChg chg="add mod">
          <ac:chgData name="Bo Tang" userId="332dbdf67b1791cd" providerId="LiveId" clId="{8E558BD9-1D7C-45B0-A454-F913BE8B44AA}" dt="2024-05-23T18:07:21.316" v="2673" actId="1076"/>
          <ac:cxnSpMkLst>
            <pc:docMk/>
            <pc:sldMk cId="3911862725" sldId="259"/>
            <ac:cxnSpMk id="54" creationId="{F0F28139-A057-2E36-FBDF-0C68C42042FE}"/>
          </ac:cxnSpMkLst>
        </pc:cxnChg>
        <pc:cxnChg chg="add mod">
          <ac:chgData name="Bo Tang" userId="332dbdf67b1791cd" providerId="LiveId" clId="{8E558BD9-1D7C-45B0-A454-F913BE8B44AA}" dt="2024-05-23T01:13:25.953" v="870" actId="1076"/>
          <ac:cxnSpMkLst>
            <pc:docMk/>
            <pc:sldMk cId="3911862725" sldId="259"/>
            <ac:cxnSpMk id="64" creationId="{B05772F6-5CEC-65CD-50A7-0C1C074FD297}"/>
          </ac:cxnSpMkLst>
        </pc:cxnChg>
        <pc:cxnChg chg="add mod">
          <ac:chgData name="Bo Tang" userId="332dbdf67b1791cd" providerId="LiveId" clId="{8E558BD9-1D7C-45B0-A454-F913BE8B44AA}" dt="2024-05-23T01:13:25.953" v="870" actId="1076"/>
          <ac:cxnSpMkLst>
            <pc:docMk/>
            <pc:sldMk cId="3911862725" sldId="259"/>
            <ac:cxnSpMk id="66" creationId="{F51678F2-8143-02D2-FC4B-ED74439EFCA9}"/>
          </ac:cxnSpMkLst>
        </pc:cxnChg>
      </pc:sldChg>
      <pc:sldChg chg="addSp delSp modSp add mod">
        <pc:chgData name="Bo Tang" userId="332dbdf67b1791cd" providerId="LiveId" clId="{8E558BD9-1D7C-45B0-A454-F913BE8B44AA}" dt="2024-05-30T09:14:58.717" v="7379"/>
        <pc:sldMkLst>
          <pc:docMk/>
          <pc:sldMk cId="1964173682" sldId="260"/>
        </pc:sldMkLst>
        <pc:spChg chg="del">
          <ac:chgData name="Bo Tang" userId="332dbdf67b1791cd" providerId="LiveId" clId="{8E558BD9-1D7C-45B0-A454-F913BE8B44AA}" dt="2024-05-23T01:40:08.414" v="872" actId="478"/>
          <ac:spMkLst>
            <pc:docMk/>
            <pc:sldMk cId="1964173682" sldId="260"/>
            <ac:spMk id="2" creationId="{D1009D37-CBF4-26EF-037C-E98447B179C6}"/>
          </ac:spMkLst>
        </pc:spChg>
        <pc:spChg chg="mod">
          <ac:chgData name="Bo Tang" userId="332dbdf67b1791cd" providerId="LiveId" clId="{8E558BD9-1D7C-45B0-A454-F913BE8B44AA}" dt="2024-05-30T09:14:58.717" v="7379"/>
          <ac:spMkLst>
            <pc:docMk/>
            <pc:sldMk cId="1964173682" sldId="260"/>
            <ac:spMk id="3" creationId="{DDADE1F3-4CDE-A7C0-2952-68B5720F201F}"/>
          </ac:spMkLst>
        </pc:spChg>
        <pc:spChg chg="mod">
          <ac:chgData name="Bo Tang" userId="332dbdf67b1791cd" providerId="LiveId" clId="{8E558BD9-1D7C-45B0-A454-F913BE8B44AA}" dt="2024-05-23T01:44:24.367" v="973" actId="14100"/>
          <ac:spMkLst>
            <pc:docMk/>
            <pc:sldMk cId="1964173682" sldId="260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01:44:09.662" v="971" actId="14100"/>
          <ac:spMkLst>
            <pc:docMk/>
            <pc:sldMk cId="1964173682" sldId="260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01:44:15.950" v="972" actId="14100"/>
          <ac:spMkLst>
            <pc:docMk/>
            <pc:sldMk cId="1964173682" sldId="260"/>
            <ac:spMk id="9" creationId="{BE937952-7BCD-501C-F2BA-56182C215D14}"/>
          </ac:spMkLst>
        </pc:spChg>
        <pc:spChg chg="mod topLvl">
          <ac:chgData name="Bo Tang" userId="332dbdf67b1791cd" providerId="LiveId" clId="{8E558BD9-1D7C-45B0-A454-F913BE8B44AA}" dt="2024-05-24T04:14:52.159" v="4946" actId="207"/>
          <ac:spMkLst>
            <pc:docMk/>
            <pc:sldMk cId="1964173682" sldId="260"/>
            <ac:spMk id="10" creationId="{38846CCC-508F-A219-7E09-80A301D33D47}"/>
          </ac:spMkLst>
        </pc:spChg>
        <pc:spChg chg="mod">
          <ac:chgData name="Bo Tang" userId="332dbdf67b1791cd" providerId="LiveId" clId="{8E558BD9-1D7C-45B0-A454-F913BE8B44AA}" dt="2024-05-30T09:14:58.717" v="7379"/>
          <ac:spMkLst>
            <pc:docMk/>
            <pc:sldMk cId="1964173682" sldId="260"/>
            <ac:spMk id="13" creationId="{7B5E7ECC-7114-ACC2-1FA0-04A7D7039B1B}"/>
          </ac:spMkLst>
        </pc:spChg>
        <pc:spChg chg="mod">
          <ac:chgData name="Bo Tang" userId="332dbdf67b1791cd" providerId="LiveId" clId="{8E558BD9-1D7C-45B0-A454-F913BE8B44AA}" dt="2024-05-24T04:15:18.608" v="4951" actId="208"/>
          <ac:spMkLst>
            <pc:docMk/>
            <pc:sldMk cId="1964173682" sldId="260"/>
            <ac:spMk id="16" creationId="{0ABEA349-DA6D-3042-E22D-2A7257E2A9D7}"/>
          </ac:spMkLst>
        </pc:spChg>
        <pc:spChg chg="mod">
          <ac:chgData name="Bo Tang" userId="332dbdf67b1791cd" providerId="LiveId" clId="{8E558BD9-1D7C-45B0-A454-F913BE8B44AA}" dt="2024-05-24T04:15:19.131" v="4952" actId="207"/>
          <ac:spMkLst>
            <pc:docMk/>
            <pc:sldMk cId="1964173682" sldId="260"/>
            <ac:spMk id="17" creationId="{008A044C-BF55-73D4-77DE-C050E2D8EE39}"/>
          </ac:spMkLst>
        </pc:spChg>
        <pc:spChg chg="mod">
          <ac:chgData name="Bo Tang" userId="332dbdf67b1791cd" providerId="LiveId" clId="{8E558BD9-1D7C-45B0-A454-F913BE8B44AA}" dt="2024-05-30T00:29:28.978" v="7292" actId="1076"/>
          <ac:spMkLst>
            <pc:docMk/>
            <pc:sldMk cId="1964173682" sldId="260"/>
            <ac:spMk id="18" creationId="{318742BE-044D-00F3-9073-ADE72EFA4DD4}"/>
          </ac:spMkLst>
        </pc:spChg>
        <pc:spChg chg="mod">
          <ac:chgData name="Bo Tang" userId="332dbdf67b1791cd" providerId="LiveId" clId="{8E558BD9-1D7C-45B0-A454-F913BE8B44AA}" dt="2024-05-30T00:29:31.529" v="7293" actId="1076"/>
          <ac:spMkLst>
            <pc:docMk/>
            <pc:sldMk cId="1964173682" sldId="260"/>
            <ac:spMk id="19" creationId="{FB3AB8AD-A9E2-FB47-967B-019F1D960AB0}"/>
          </ac:spMkLst>
        </pc:spChg>
        <pc:spChg chg="mod">
          <ac:chgData name="Bo Tang" userId="332dbdf67b1791cd" providerId="LiveId" clId="{8E558BD9-1D7C-45B0-A454-F913BE8B44AA}" dt="2024-05-29T23:33:19.064" v="6521" actId="1076"/>
          <ac:spMkLst>
            <pc:docMk/>
            <pc:sldMk cId="1964173682" sldId="260"/>
            <ac:spMk id="20" creationId="{D6EAA945-4667-FBC8-62C1-2B62D0658D9D}"/>
          </ac:spMkLst>
        </pc:spChg>
        <pc:spChg chg="mod">
          <ac:chgData name="Bo Tang" userId="332dbdf67b1791cd" providerId="LiveId" clId="{8E558BD9-1D7C-45B0-A454-F913BE8B44AA}" dt="2024-05-30T00:29:35.899" v="7295" actId="1076"/>
          <ac:spMkLst>
            <pc:docMk/>
            <pc:sldMk cId="1964173682" sldId="260"/>
            <ac:spMk id="28" creationId="{29FD23B8-5742-7C54-D662-7A3A48BDCC80}"/>
          </ac:spMkLst>
        </pc:spChg>
        <pc:spChg chg="mod">
          <ac:chgData name="Bo Tang" userId="332dbdf67b1791cd" providerId="LiveId" clId="{8E558BD9-1D7C-45B0-A454-F913BE8B44AA}" dt="2024-05-24T04:15:25.911" v="4959" actId="1076"/>
          <ac:spMkLst>
            <pc:docMk/>
            <pc:sldMk cId="1964173682" sldId="260"/>
            <ac:spMk id="31" creationId="{C3252BD3-4BF0-0846-9FBB-68F474A36121}"/>
          </ac:spMkLst>
        </pc:spChg>
        <pc:spChg chg="mod">
          <ac:chgData name="Bo Tang" userId="332dbdf67b1791cd" providerId="LiveId" clId="{8E558BD9-1D7C-45B0-A454-F913BE8B44AA}" dt="2024-05-24T04:15:26.137" v="4960" actId="1076"/>
          <ac:spMkLst>
            <pc:docMk/>
            <pc:sldMk cId="1964173682" sldId="260"/>
            <ac:spMk id="33" creationId="{057080A8-C87D-E2C5-2526-361B4329F3C1}"/>
          </ac:spMkLst>
        </pc:spChg>
        <pc:spChg chg="mod">
          <ac:chgData name="Bo Tang" userId="332dbdf67b1791cd" providerId="LiveId" clId="{8E558BD9-1D7C-45B0-A454-F913BE8B44AA}" dt="2024-05-24T01:36:41.905" v="4876"/>
          <ac:spMkLst>
            <pc:docMk/>
            <pc:sldMk cId="1964173682" sldId="260"/>
            <ac:spMk id="34" creationId="{7BDDF31E-CB16-BECE-F65D-0E6910D6BB18}"/>
          </ac:spMkLst>
        </pc:spChg>
        <pc:spChg chg="del mod topLvl">
          <ac:chgData name="Bo Tang" userId="332dbdf67b1791cd" providerId="LiveId" clId="{8E558BD9-1D7C-45B0-A454-F913BE8B44AA}" dt="2024-05-23T04:16:18.764" v="1063" actId="478"/>
          <ac:spMkLst>
            <pc:docMk/>
            <pc:sldMk cId="1964173682" sldId="260"/>
            <ac:spMk id="47" creationId="{3405986E-3380-0B63-DC5A-400BE98EF172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48" creationId="{59F51E6F-C550-072D-247C-ACADBA27D2FF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52" creationId="{111BAA56-2DCC-92DB-C42C-B8629F0466A7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56" creationId="{EA0ECCA6-77FD-9244-5BA1-D4E3A9C3DA43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57" creationId="{D6E0D23F-47D8-CFE5-2271-8D02985DFBEF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58" creationId="{6B429815-5537-A397-925B-525765E04539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59" creationId="{7702CD3C-7D49-8339-FA63-97570D618EAB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65" creationId="{5E5BD7F4-21DD-6759-FBC2-47E230B630F3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67" creationId="{CA688A9C-0D7D-3754-B20A-6853A325A95E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72" creationId="{7EBEF1A0-B922-E56C-A105-E9D28BD0CB10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75" creationId="{C8CD0700-8C44-A322-AA15-17DBA8279D87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76" creationId="{6083CEE8-9BC8-8908-9675-06B71E25DB13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77" creationId="{88C70305-EC03-B102-2635-E339DBF28BDB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90" creationId="{030D264D-6EF4-E787-690C-8297BD098E5A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91" creationId="{3ECBD1A5-4E86-4A21-3B9D-1B9464B08F1B}"/>
          </ac:spMkLst>
        </pc:spChg>
        <pc:spChg chg="del mod">
          <ac:chgData name="Bo Tang" userId="332dbdf67b1791cd" providerId="LiveId" clId="{8E558BD9-1D7C-45B0-A454-F913BE8B44AA}" dt="2024-05-23T04:16:35.437" v="1070" actId="478"/>
          <ac:spMkLst>
            <pc:docMk/>
            <pc:sldMk cId="1964173682" sldId="260"/>
            <ac:spMk id="92" creationId="{28943426-5FB7-43A1-BDF2-E10EF063E751}"/>
          </ac:spMkLst>
        </pc:spChg>
        <pc:spChg chg="del mod">
          <ac:chgData name="Bo Tang" userId="332dbdf67b1791cd" providerId="LiveId" clId="{8E558BD9-1D7C-45B0-A454-F913BE8B44AA}" dt="2024-05-23T04:18:28.531" v="1100" actId="478"/>
          <ac:spMkLst>
            <pc:docMk/>
            <pc:sldMk cId="1964173682" sldId="260"/>
            <ac:spMk id="96" creationId="{EC00C5ED-EF5D-095C-CD87-068F86CB8946}"/>
          </ac:spMkLst>
        </pc:spChg>
        <pc:spChg chg="del mod topLvl">
          <ac:chgData name="Bo Tang" userId="332dbdf67b1791cd" providerId="LiveId" clId="{8E558BD9-1D7C-45B0-A454-F913BE8B44AA}" dt="2024-05-23T04:27:06.362" v="1178" actId="21"/>
          <ac:spMkLst>
            <pc:docMk/>
            <pc:sldMk cId="1964173682" sldId="260"/>
            <ac:spMk id="97" creationId="{B6701B9D-E039-0078-204B-AAD5A665711D}"/>
          </ac:spMkLst>
        </pc:spChg>
        <pc:spChg chg="mod topLvl">
          <ac:chgData name="Bo Tang" userId="332dbdf67b1791cd" providerId="LiveId" clId="{8E558BD9-1D7C-45B0-A454-F913BE8B44AA}" dt="2024-05-24T04:05:06.604" v="4915" actId="207"/>
          <ac:spMkLst>
            <pc:docMk/>
            <pc:sldMk cId="1964173682" sldId="260"/>
            <ac:spMk id="98" creationId="{07C50590-4199-0EC5-7951-A7E60CBA1CE5}"/>
          </ac:spMkLst>
        </pc:spChg>
        <pc:spChg chg="del mod">
          <ac:chgData name="Bo Tang" userId="332dbdf67b1791cd" providerId="LiveId" clId="{8E558BD9-1D7C-45B0-A454-F913BE8B44AA}" dt="2024-05-23T04:16:21.852" v="1064" actId="478"/>
          <ac:spMkLst>
            <pc:docMk/>
            <pc:sldMk cId="1964173682" sldId="260"/>
            <ac:spMk id="99" creationId="{C1507AA2-4050-0ED6-0704-B27B371D6E7C}"/>
          </ac:spMkLst>
        </pc:spChg>
        <pc:spChg chg="del mod">
          <ac:chgData name="Bo Tang" userId="332dbdf67b1791cd" providerId="LiveId" clId="{8E558BD9-1D7C-45B0-A454-F913BE8B44AA}" dt="2024-05-23T04:16:28.959" v="1067" actId="478"/>
          <ac:spMkLst>
            <pc:docMk/>
            <pc:sldMk cId="1964173682" sldId="260"/>
            <ac:spMk id="100" creationId="{39F1B5EE-77F0-8755-80F8-7339B203B485}"/>
          </ac:spMkLst>
        </pc:spChg>
        <pc:spChg chg="del mod">
          <ac:chgData name="Bo Tang" userId="332dbdf67b1791cd" providerId="LiveId" clId="{8E558BD9-1D7C-45B0-A454-F913BE8B44AA}" dt="2024-05-23T04:16:31.381" v="1068" actId="478"/>
          <ac:spMkLst>
            <pc:docMk/>
            <pc:sldMk cId="1964173682" sldId="260"/>
            <ac:spMk id="101" creationId="{2E941026-E65F-34BC-E6D5-F619F1D5C0B3}"/>
          </ac:spMkLst>
        </pc:spChg>
        <pc:spChg chg="del mod">
          <ac:chgData name="Bo Tang" userId="332dbdf67b1791cd" providerId="LiveId" clId="{8E558BD9-1D7C-45B0-A454-F913BE8B44AA}" dt="2024-05-23T04:16:26.663" v="1066" actId="478"/>
          <ac:spMkLst>
            <pc:docMk/>
            <pc:sldMk cId="1964173682" sldId="260"/>
            <ac:spMk id="102" creationId="{E1371891-6BB7-8710-8A2F-649820FFA7FA}"/>
          </ac:spMkLst>
        </pc:spChg>
        <pc:spChg chg="del mod">
          <ac:chgData name="Bo Tang" userId="332dbdf67b1791cd" providerId="LiveId" clId="{8E558BD9-1D7C-45B0-A454-F913BE8B44AA}" dt="2024-05-23T04:16:40.946" v="1072" actId="478"/>
          <ac:spMkLst>
            <pc:docMk/>
            <pc:sldMk cId="1964173682" sldId="260"/>
            <ac:spMk id="103" creationId="{7175600D-8BFB-496E-7210-2FD247224130}"/>
          </ac:spMkLst>
        </pc:spChg>
        <pc:spChg chg="del mod">
          <ac:chgData name="Bo Tang" userId="332dbdf67b1791cd" providerId="LiveId" clId="{8E558BD9-1D7C-45B0-A454-F913BE8B44AA}" dt="2024-05-23T04:16:38.452" v="1071" actId="478"/>
          <ac:spMkLst>
            <pc:docMk/>
            <pc:sldMk cId="1964173682" sldId="260"/>
            <ac:spMk id="104" creationId="{69586DC3-89C1-6557-F636-341D63BA8529}"/>
          </ac:spMkLst>
        </pc:spChg>
        <pc:spChg chg="del mod">
          <ac:chgData name="Bo Tang" userId="332dbdf67b1791cd" providerId="LiveId" clId="{8E558BD9-1D7C-45B0-A454-F913BE8B44AA}" dt="2024-05-23T04:17:10.152" v="1077" actId="478"/>
          <ac:spMkLst>
            <pc:docMk/>
            <pc:sldMk cId="1964173682" sldId="260"/>
            <ac:spMk id="105" creationId="{1732C600-F6F6-78A0-8730-0F7BC23FDF88}"/>
          </ac:spMkLst>
        </pc:spChg>
        <pc:spChg chg="del mod topLvl">
          <ac:chgData name="Bo Tang" userId="332dbdf67b1791cd" providerId="LiveId" clId="{8E558BD9-1D7C-45B0-A454-F913BE8B44AA}" dt="2024-05-23T04:32:35.256" v="1248" actId="478"/>
          <ac:spMkLst>
            <pc:docMk/>
            <pc:sldMk cId="1964173682" sldId="260"/>
            <ac:spMk id="110" creationId="{15950DCB-7A0F-29C2-2EC9-D4B534E7704B}"/>
          </ac:spMkLst>
        </pc:spChg>
        <pc:spChg chg="mod topLvl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11" creationId="{6AC61577-27CE-FE76-4849-A6E6833F64B8}"/>
          </ac:spMkLst>
        </pc:spChg>
        <pc:spChg chg="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13" creationId="{226F3724-1D39-3813-5624-E9CC5C20EA82}"/>
          </ac:spMkLst>
        </pc:spChg>
        <pc:spChg chg="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16" creationId="{40F25F9F-5FFC-05E0-9DA9-B1505B57AAF5}"/>
          </ac:spMkLst>
        </pc:spChg>
        <pc:spChg chg="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17" creationId="{659D1FF9-3776-CCD0-FDEE-6DBE6B12ED47}"/>
          </ac:spMkLst>
        </pc:spChg>
        <pc:spChg chg="mod">
          <ac:chgData name="Bo Tang" userId="332dbdf67b1791cd" providerId="LiveId" clId="{8E558BD9-1D7C-45B0-A454-F913BE8B44AA}" dt="2024-05-23T04:41:09.577" v="1344" actId="1076"/>
          <ac:spMkLst>
            <pc:docMk/>
            <pc:sldMk cId="1964173682" sldId="260"/>
            <ac:spMk id="118" creationId="{EC018874-54AB-DBE1-FDE9-CF8585BEED6D}"/>
          </ac:spMkLst>
        </pc:spChg>
        <pc:spChg chg="del mod">
          <ac:chgData name="Bo Tang" userId="332dbdf67b1791cd" providerId="LiveId" clId="{8E558BD9-1D7C-45B0-A454-F913BE8B44AA}" dt="2024-05-23T04:17:01.594" v="1075" actId="478"/>
          <ac:spMkLst>
            <pc:docMk/>
            <pc:sldMk cId="1964173682" sldId="260"/>
            <ac:spMk id="126" creationId="{DFB8C8AB-5DEE-1E0C-A4AE-46B94E7057C6}"/>
          </ac:spMkLst>
        </pc:spChg>
        <pc:spChg chg="mod">
          <ac:chgData name="Bo Tang" userId="332dbdf67b1791cd" providerId="LiveId" clId="{8E558BD9-1D7C-45B0-A454-F913BE8B44AA}" dt="2024-05-23T04:16:09.881" v="1059" actId="165"/>
          <ac:spMkLst>
            <pc:docMk/>
            <pc:sldMk cId="1964173682" sldId="260"/>
            <ac:spMk id="131" creationId="{D78159B4-A3F2-9148-DA8A-5E16C66ED634}"/>
          </ac:spMkLst>
        </pc:spChg>
        <pc:spChg chg="mod">
          <ac:chgData name="Bo Tang" userId="332dbdf67b1791cd" providerId="LiveId" clId="{8E558BD9-1D7C-45B0-A454-F913BE8B44AA}" dt="2024-05-23T04:16:09.881" v="1059" actId="165"/>
          <ac:spMkLst>
            <pc:docMk/>
            <pc:sldMk cId="1964173682" sldId="260"/>
            <ac:spMk id="132" creationId="{DF13D4BD-E0B3-C127-F8E7-9B4ACBD43266}"/>
          </ac:spMkLst>
        </pc:spChg>
        <pc:spChg chg="mod">
          <ac:chgData name="Bo Tang" userId="332dbdf67b1791cd" providerId="LiveId" clId="{8E558BD9-1D7C-45B0-A454-F913BE8B44AA}" dt="2024-05-23T04:16:09.881" v="1059" actId="165"/>
          <ac:spMkLst>
            <pc:docMk/>
            <pc:sldMk cId="1964173682" sldId="260"/>
            <ac:spMk id="133" creationId="{8C74AC7F-2286-00C9-C97C-1DE80CD8F0EF}"/>
          </ac:spMkLst>
        </pc:spChg>
        <pc:spChg chg="add del mod">
          <ac:chgData name="Bo Tang" userId="332dbdf67b1791cd" providerId="LiveId" clId="{8E558BD9-1D7C-45B0-A454-F913BE8B44AA}" dt="2024-05-23T04:21:25.549" v="1135" actId="478"/>
          <ac:spMkLst>
            <pc:docMk/>
            <pc:sldMk cId="1964173682" sldId="260"/>
            <ac:spMk id="139" creationId="{83F69B16-1004-C2A5-F88A-65A282B53A4E}"/>
          </ac:spMkLst>
        </pc:spChg>
        <pc:spChg chg="add mod">
          <ac:chgData name="Bo Tang" userId="332dbdf67b1791cd" providerId="LiveId" clId="{8E558BD9-1D7C-45B0-A454-F913BE8B44AA}" dt="2024-05-23T04:27:36.558" v="1188" actId="1076"/>
          <ac:spMkLst>
            <pc:docMk/>
            <pc:sldMk cId="1964173682" sldId="260"/>
            <ac:spMk id="142" creationId="{02EC18A5-96A5-4ADE-49E7-723F189362F9}"/>
          </ac:spMkLst>
        </pc:spChg>
        <pc:spChg chg="add del mod">
          <ac:chgData name="Bo Tang" userId="332dbdf67b1791cd" providerId="LiveId" clId="{8E558BD9-1D7C-45B0-A454-F913BE8B44AA}" dt="2024-05-23T04:29:24.478" v="1205" actId="478"/>
          <ac:spMkLst>
            <pc:docMk/>
            <pc:sldMk cId="1964173682" sldId="260"/>
            <ac:spMk id="143" creationId="{6DF21551-9DE0-2CA3-6DF5-BB53BD7883D1}"/>
          </ac:spMkLst>
        </pc:spChg>
        <pc:spChg chg="add mod">
          <ac:chgData name="Bo Tang" userId="332dbdf67b1791cd" providerId="LiveId" clId="{8E558BD9-1D7C-45B0-A454-F913BE8B44AA}" dt="2024-05-24T04:05:06.604" v="4915" actId="207"/>
          <ac:spMkLst>
            <pc:docMk/>
            <pc:sldMk cId="1964173682" sldId="260"/>
            <ac:spMk id="149" creationId="{A8575DE5-41E8-79E8-53BA-7342BFF50FD3}"/>
          </ac:spMkLst>
        </pc:spChg>
        <pc:spChg chg="add mod">
          <ac:chgData name="Bo Tang" userId="332dbdf67b1791cd" providerId="LiveId" clId="{8E558BD9-1D7C-45B0-A454-F913BE8B44AA}" dt="2024-05-24T04:05:06.604" v="4915" actId="207"/>
          <ac:spMkLst>
            <pc:docMk/>
            <pc:sldMk cId="1964173682" sldId="260"/>
            <ac:spMk id="150" creationId="{CFD68F29-9870-BAB2-4DDD-AAD4AC29ED6E}"/>
          </ac:spMkLst>
        </pc:spChg>
        <pc:spChg chg="add 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51" creationId="{AF10AAE1-A6F8-5E67-165F-12B79FE7399E}"/>
          </ac:spMkLst>
        </pc:spChg>
        <pc:spChg chg="add 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52" creationId="{7AF9D448-D712-1560-D85C-6BF363C137DB}"/>
          </ac:spMkLst>
        </pc:spChg>
        <pc:spChg chg="add 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53" creationId="{7FA2D371-A321-8F6B-72EE-2D495426D8EA}"/>
          </ac:spMkLst>
        </pc:spChg>
        <pc:spChg chg="add mod or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54" creationId="{F1AC89EF-4E36-0B2C-AF52-57F9663699AF}"/>
          </ac:spMkLst>
        </pc:spChg>
        <pc:spChg chg="add mod or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55" creationId="{1A24FA49-760E-5330-00E0-64247D6F1C3D}"/>
          </ac:spMkLst>
        </pc:spChg>
        <pc:spChg chg="add 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63" creationId="{2D1FC611-C948-B719-1C86-6C3BF8172F78}"/>
          </ac:spMkLst>
        </pc:spChg>
        <pc:spChg chg="add 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70" creationId="{82AB11ED-6F81-B0DD-921D-FD653511AAC5}"/>
          </ac:spMkLst>
        </pc:spChg>
        <pc:grpChg chg="add mod">
          <ac:chgData name="Bo Tang" userId="332dbdf67b1791cd" providerId="LiveId" clId="{8E558BD9-1D7C-45B0-A454-F913BE8B44AA}" dt="2024-05-30T09:14:58.717" v="7379"/>
          <ac:grpSpMkLst>
            <pc:docMk/>
            <pc:sldMk cId="1964173682" sldId="260"/>
            <ac:grpSpMk id="2" creationId="{EE31D452-0331-597E-ABD2-E85DE9DB8E4E}"/>
          </ac:grpSpMkLst>
        </pc:grpChg>
        <pc:grpChg chg="add del mod">
          <ac:chgData name="Bo Tang" userId="332dbdf67b1791cd" providerId="LiveId" clId="{8E558BD9-1D7C-45B0-A454-F913BE8B44AA}" dt="2024-05-23T01:48:04.496" v="987" actId="165"/>
          <ac:grpSpMkLst>
            <pc:docMk/>
            <pc:sldMk cId="1964173682" sldId="260"/>
            <ac:grpSpMk id="3" creationId="{6349DC97-F62F-74CA-0C13-BF487AEC5CBA}"/>
          </ac:grpSpMkLst>
        </pc:grpChg>
        <pc:grpChg chg="mod topLvl">
          <ac:chgData name="Bo Tang" userId="332dbdf67b1791cd" providerId="LiveId" clId="{8E558BD9-1D7C-45B0-A454-F913BE8B44AA}" dt="2024-05-24T04:04:31.119" v="4912" actId="403"/>
          <ac:grpSpMkLst>
            <pc:docMk/>
            <pc:sldMk cId="1964173682" sldId="260"/>
            <ac:grpSpMk id="11" creationId="{F5F237A5-E205-4483-C5B8-4DB9B9D3EF3C}"/>
          </ac:grpSpMkLst>
        </pc:grpChg>
        <pc:grpChg chg="mod topLvl">
          <ac:chgData name="Bo Tang" userId="332dbdf67b1791cd" providerId="LiveId" clId="{8E558BD9-1D7C-45B0-A454-F913BE8B44AA}" dt="2024-05-24T04:04:31.119" v="4912" actId="403"/>
          <ac:grpSpMkLst>
            <pc:docMk/>
            <pc:sldMk cId="1964173682" sldId="260"/>
            <ac:grpSpMk id="12" creationId="{610560CE-5031-268C-25AC-0AB2DFC1ECD2}"/>
          </ac:grpSpMkLst>
        </pc:grpChg>
        <pc:grpChg chg="mod topLvl">
          <ac:chgData name="Bo Tang" userId="332dbdf67b1791cd" providerId="LiveId" clId="{8E558BD9-1D7C-45B0-A454-F913BE8B44AA}" dt="2024-05-24T04:04:31.119" v="4912" actId="403"/>
          <ac:grpSpMkLst>
            <pc:docMk/>
            <pc:sldMk cId="1964173682" sldId="260"/>
            <ac:grpSpMk id="15" creationId="{1A63AABE-5876-DDA6-6AB0-138A89D40CD1}"/>
          </ac:grpSpMkLst>
        </pc:grpChg>
        <pc:grpChg chg="del">
          <ac:chgData name="Bo Tang" userId="332dbdf67b1791cd" providerId="LiveId" clId="{8E558BD9-1D7C-45B0-A454-F913BE8B44AA}" dt="2024-05-30T09:14:58.008" v="7378" actId="478"/>
          <ac:grpSpMkLst>
            <pc:docMk/>
            <pc:sldMk cId="1964173682" sldId="260"/>
            <ac:grpSpMk id="26" creationId="{EB40F663-DB41-C308-73C8-9955AD2B15A3}"/>
          </ac:grpSpMkLst>
        </pc:grpChg>
        <pc:grpChg chg="add mod topLvl">
          <ac:chgData name="Bo Tang" userId="332dbdf67b1791cd" providerId="LiveId" clId="{8E558BD9-1D7C-45B0-A454-F913BE8B44AA}" dt="2024-05-24T04:04:31.119" v="4912" actId="403"/>
          <ac:grpSpMkLst>
            <pc:docMk/>
            <pc:sldMk cId="1964173682" sldId="260"/>
            <ac:grpSpMk id="29" creationId="{B83CA05C-DF36-C32E-1C40-6D13B53401C2}"/>
          </ac:grpSpMkLst>
        </pc:grpChg>
        <pc:grpChg chg="add del mod">
          <ac:chgData name="Bo Tang" userId="332dbdf67b1791cd" providerId="LiveId" clId="{8E558BD9-1D7C-45B0-A454-F913BE8B44AA}" dt="2024-05-23T04:14:53.683" v="1024" actId="165"/>
          <ac:grpSpMkLst>
            <pc:docMk/>
            <pc:sldMk cId="1964173682" sldId="260"/>
            <ac:grpSpMk id="37" creationId="{16AB7406-BB24-0D7C-1FA6-47EF96B06B2D}"/>
          </ac:grpSpMkLst>
        </pc:grpChg>
        <pc:grpChg chg="add del mod">
          <ac:chgData name="Bo Tang" userId="332dbdf67b1791cd" providerId="LiveId" clId="{8E558BD9-1D7C-45B0-A454-F913BE8B44AA}" dt="2024-05-23T04:41:17.580" v="1345" actId="165"/>
          <ac:grpSpMkLst>
            <pc:docMk/>
            <pc:sldMk cId="1964173682" sldId="260"/>
            <ac:grpSpMk id="41" creationId="{FFAA2904-F406-0462-EB1F-9CBE661A961A}"/>
          </ac:grpSpMkLst>
        </pc:grpChg>
        <pc:grpChg chg="add del mod">
          <ac:chgData name="Bo Tang" userId="332dbdf67b1791cd" providerId="LiveId" clId="{8E558BD9-1D7C-45B0-A454-F913BE8B44AA}" dt="2024-05-23T04:16:09.881" v="1059" actId="165"/>
          <ac:grpSpMkLst>
            <pc:docMk/>
            <pc:sldMk cId="1964173682" sldId="260"/>
            <ac:grpSpMk id="42" creationId="{4936F1CD-FC21-6E0B-7D1C-0B882B734994}"/>
          </ac:grpSpMkLst>
        </pc:grpChg>
        <pc:grpChg chg="del mod topLvl">
          <ac:chgData name="Bo Tang" userId="332dbdf67b1791cd" providerId="LiveId" clId="{8E558BD9-1D7C-45B0-A454-F913BE8B44AA}" dt="2024-05-23T04:16:13.919" v="1060" actId="478"/>
          <ac:grpSpMkLst>
            <pc:docMk/>
            <pc:sldMk cId="1964173682" sldId="260"/>
            <ac:grpSpMk id="43" creationId="{3F9FC966-3D5C-9111-2ED4-3001ED716E33}"/>
          </ac:grpSpMkLst>
        </pc:grpChg>
        <pc:grpChg chg="del mod topLvl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44" creationId="{F2B5F316-7A9D-DA8F-19CD-0405D2341EFA}"/>
          </ac:grpSpMkLst>
        </pc:grpChg>
        <pc:grpChg chg="del mod topLvl">
          <ac:chgData name="Bo Tang" userId="332dbdf67b1791cd" providerId="LiveId" clId="{8E558BD9-1D7C-45B0-A454-F913BE8B44AA}" dt="2024-05-23T04:24:33.724" v="1161" actId="165"/>
          <ac:grpSpMkLst>
            <pc:docMk/>
            <pc:sldMk cId="1964173682" sldId="260"/>
            <ac:grpSpMk id="45" creationId="{EAE4282F-262C-C083-3D63-DA7942C2F14C}"/>
          </ac:grpSpMkLst>
        </pc:grpChg>
        <pc:grpChg chg="del mod topLvl">
          <ac:chgData name="Bo Tang" userId="332dbdf67b1791cd" providerId="LiveId" clId="{8E558BD9-1D7C-45B0-A454-F913BE8B44AA}" dt="2024-05-23T04:16:18.074" v="1062" actId="478"/>
          <ac:grpSpMkLst>
            <pc:docMk/>
            <pc:sldMk cId="1964173682" sldId="260"/>
            <ac:grpSpMk id="46" creationId="{B00B0561-6E28-D6E5-9969-073709D2748E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50" creationId="{75D2D79D-EFFC-557E-AE78-D174262B7320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55" creationId="{D1CF9220-F5A5-7EBD-1512-EBAF470E759A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62" creationId="{042A24B4-B04E-8749-196D-601BCC8CB511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63" creationId="{5F5C1D42-21DD-B2F9-F4F6-D70D38993D01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68" creationId="{906D9E9B-771B-43EA-BBD7-875814B8B1C4}"/>
          </ac:grpSpMkLst>
        </pc:grpChg>
        <pc:grpChg chg="del">
          <ac:chgData name="Bo Tang" userId="332dbdf67b1791cd" providerId="LiveId" clId="{8E558BD9-1D7C-45B0-A454-F913BE8B44AA}" dt="2024-05-23T01:40:09.663" v="873" actId="478"/>
          <ac:grpSpMkLst>
            <pc:docMk/>
            <pc:sldMk cId="1964173682" sldId="260"/>
            <ac:grpSpMk id="71" creationId="{19FEDCC2-A8F8-4C99-1FA8-E697CC1769A3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85" creationId="{19A0B89A-4B9A-88BC-6AC9-9168C3C50C6D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86" creationId="{A5D68BCF-F011-1B3D-D01B-FD34667FA8A1}"/>
          </ac:grpSpMkLst>
        </pc:grpChg>
        <pc:grpChg chg="del mod topLvl">
          <ac:chgData name="Bo Tang" userId="332dbdf67b1791cd" providerId="LiveId" clId="{8E558BD9-1D7C-45B0-A454-F913BE8B44AA}" dt="2024-05-23T04:27:03.533" v="1177" actId="165"/>
          <ac:grpSpMkLst>
            <pc:docMk/>
            <pc:sldMk cId="1964173682" sldId="260"/>
            <ac:grpSpMk id="94" creationId="{E892031E-15E7-88CC-8FC5-EE1CC72AA6E3}"/>
          </ac:grpSpMkLst>
        </pc:grpChg>
        <pc:grpChg chg="del mod">
          <ac:chgData name="Bo Tang" userId="332dbdf67b1791cd" providerId="LiveId" clId="{8E558BD9-1D7C-45B0-A454-F913BE8B44AA}" dt="2024-05-23T04:18:30.454" v="1101" actId="478"/>
          <ac:grpSpMkLst>
            <pc:docMk/>
            <pc:sldMk cId="1964173682" sldId="260"/>
            <ac:grpSpMk id="95" creationId="{B488F6C9-45C5-25BA-C9E0-22B0E1C2F8CB}"/>
          </ac:grpSpMkLst>
        </pc:grpChg>
        <pc:grpChg chg="del mod">
          <ac:chgData name="Bo Tang" userId="332dbdf67b1791cd" providerId="LiveId" clId="{8E558BD9-1D7C-45B0-A454-F913BE8B44AA}" dt="2024-05-23T04:17:01.594" v="1075" actId="478"/>
          <ac:grpSpMkLst>
            <pc:docMk/>
            <pc:sldMk cId="1964173682" sldId="260"/>
            <ac:grpSpMk id="108" creationId="{25D71BE8-FE7C-ADA4-5B5B-9B5495EB10FF}"/>
          </ac:grpSpMkLst>
        </pc:grpChg>
        <pc:grpChg chg="mod topLvl">
          <ac:chgData name="Bo Tang" userId="332dbdf67b1791cd" providerId="LiveId" clId="{8E558BD9-1D7C-45B0-A454-F913BE8B44AA}" dt="2024-05-23T04:41:00.307" v="1342" actId="403"/>
          <ac:grpSpMkLst>
            <pc:docMk/>
            <pc:sldMk cId="1964173682" sldId="260"/>
            <ac:grpSpMk id="109" creationId="{E18BDFF7-B818-0728-A4FF-05FF69418108}"/>
          </ac:grpSpMkLst>
        </pc:grpChg>
        <pc:grpChg chg="mod">
          <ac:chgData name="Bo Tang" userId="332dbdf67b1791cd" providerId="LiveId" clId="{8E558BD9-1D7C-45B0-A454-F913BE8B44AA}" dt="2024-05-23T04:41:00.307" v="1342" actId="403"/>
          <ac:grpSpMkLst>
            <pc:docMk/>
            <pc:sldMk cId="1964173682" sldId="260"/>
            <ac:grpSpMk id="112" creationId="{6887E63F-D5EB-0F88-6740-AA023158A89D}"/>
          </ac:grpSpMkLst>
        </pc:grpChg>
        <pc:grpChg chg="mod topLvl">
          <ac:chgData name="Bo Tang" userId="332dbdf67b1791cd" providerId="LiveId" clId="{8E558BD9-1D7C-45B0-A454-F913BE8B44AA}" dt="2024-05-23T04:41:00.307" v="1342" actId="403"/>
          <ac:grpSpMkLst>
            <pc:docMk/>
            <pc:sldMk cId="1964173682" sldId="260"/>
            <ac:grpSpMk id="127" creationId="{871DA8A4-370D-B00C-C085-C3ABBBDDD594}"/>
          </ac:grpSpMkLst>
        </pc:grpChg>
        <pc:grpChg chg="add mod">
          <ac:chgData name="Bo Tang" userId="332dbdf67b1791cd" providerId="LiveId" clId="{8E558BD9-1D7C-45B0-A454-F913BE8B44AA}" dt="2024-05-23T04:41:00.307" v="1342" actId="403"/>
          <ac:grpSpMkLst>
            <pc:docMk/>
            <pc:sldMk cId="1964173682" sldId="260"/>
            <ac:grpSpMk id="166" creationId="{36BEBEA4-659D-554D-8113-7CDF2B60BB97}"/>
          </ac:grpSpMkLst>
        </pc:grpChg>
        <pc:grpChg chg="add mod">
          <ac:chgData name="Bo Tang" userId="332dbdf67b1791cd" providerId="LiveId" clId="{8E558BD9-1D7C-45B0-A454-F913BE8B44AA}" dt="2024-05-23T04:41:00.307" v="1342" actId="403"/>
          <ac:grpSpMkLst>
            <pc:docMk/>
            <pc:sldMk cId="1964173682" sldId="260"/>
            <ac:grpSpMk id="171" creationId="{8D69ED69-217D-7FC6-C4BB-96CD07215FB1}"/>
          </ac:grpSpMkLst>
        </pc:grpChg>
        <pc:grpChg chg="add mod">
          <ac:chgData name="Bo Tang" userId="332dbdf67b1791cd" providerId="LiveId" clId="{8E558BD9-1D7C-45B0-A454-F913BE8B44AA}" dt="2024-05-23T04:42:18.787" v="1356" actId="1076"/>
          <ac:grpSpMkLst>
            <pc:docMk/>
            <pc:sldMk cId="1964173682" sldId="260"/>
            <ac:grpSpMk id="172" creationId="{83D9AADA-F3B6-AA74-BB88-53F566264FE4}"/>
          </ac:grpSpMkLst>
        </pc:grpChg>
        <pc:grpChg chg="add mod">
          <ac:chgData name="Bo Tang" userId="332dbdf67b1791cd" providerId="LiveId" clId="{8E558BD9-1D7C-45B0-A454-F913BE8B44AA}" dt="2024-05-23T04:41:56.411" v="1352" actId="164"/>
          <ac:grpSpMkLst>
            <pc:docMk/>
            <pc:sldMk cId="1964173682" sldId="260"/>
            <ac:grpSpMk id="173" creationId="{08365102-59E1-8740-C93D-AA79F12E0491}"/>
          </ac:grpSpMkLst>
        </pc:grpChg>
        <pc:grpChg chg="add mod">
          <ac:chgData name="Bo Tang" userId="332dbdf67b1791cd" providerId="LiveId" clId="{8E558BD9-1D7C-45B0-A454-F913BE8B44AA}" dt="2024-05-24T04:04:31.119" v="4912" actId="403"/>
          <ac:grpSpMkLst>
            <pc:docMk/>
            <pc:sldMk cId="1964173682" sldId="260"/>
            <ac:grpSpMk id="174" creationId="{08EDA26C-6101-BBCD-57D4-E87CBBEE5DF1}"/>
          </ac:grpSpMkLst>
        </pc:grp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60" creationId="{CE721062-0308-88AA-EE87-EDCD70F5131F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61" creationId="{28F2DF30-9577-FA7D-FC95-E8AA2273FF46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73" creationId="{9FB56304-B239-0BDC-9E13-37F436F9C08B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74" creationId="{D00102CA-3158-7425-9BB6-2C28312ACE92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78" creationId="{179C36E1-6939-6DEC-C4C1-A9215B21F71A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79" creationId="{B1864803-D871-B32E-90F5-0B9D94D1083F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0" creationId="{A75AFDD1-3D55-F76A-F110-AC59E0C23DBD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1" creationId="{BC7E08E8-C7C3-D5A1-5AFC-9DDD0389C4A6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2" creationId="{10EC0C23-4CD2-959A-D657-B2D70AA35DAE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3" creationId="{F23F98EF-31B5-9B73-C33F-31CDE28CF30A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4" creationId="{A5F05A06-ECCE-CD25-B8BC-7C6CE1745142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7" creationId="{331ACD7D-C11F-8364-E1F2-D7A8F3732B13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8" creationId="{5998E76B-B20F-5C9A-5D24-13EE6D9DEB7D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9" creationId="{F0F51BEE-A370-7360-21FE-EEBC1CD63D1D}"/>
          </ac:cxnSpMkLst>
        </pc:cxnChg>
        <pc:cxnChg chg="del mod">
          <ac:chgData name="Bo Tang" userId="332dbdf67b1791cd" providerId="LiveId" clId="{8E558BD9-1D7C-45B0-A454-F913BE8B44AA}" dt="2024-05-23T04:16:23.635" v="1065" actId="478"/>
          <ac:cxnSpMkLst>
            <pc:docMk/>
            <pc:sldMk cId="1964173682" sldId="260"/>
            <ac:cxnSpMk id="93" creationId="{4EE17D0C-C256-2D07-6866-687511690EEB}"/>
          </ac:cxnSpMkLst>
        </pc:cxnChg>
        <pc:cxnChg chg="del mod">
          <ac:chgData name="Bo Tang" userId="332dbdf67b1791cd" providerId="LiveId" clId="{8E558BD9-1D7C-45B0-A454-F913BE8B44AA}" dt="2024-05-23T04:18:30.454" v="1101" actId="478"/>
          <ac:cxnSpMkLst>
            <pc:docMk/>
            <pc:sldMk cId="1964173682" sldId="260"/>
            <ac:cxnSpMk id="106" creationId="{09B1BC70-FF50-4660-750F-B650B8D8F172}"/>
          </ac:cxnSpMkLst>
        </pc:cxnChg>
        <pc:cxnChg chg="del mod">
          <ac:chgData name="Bo Tang" userId="332dbdf67b1791cd" providerId="LiveId" clId="{8E558BD9-1D7C-45B0-A454-F913BE8B44AA}" dt="2024-05-23T04:18:32.160" v="1102" actId="478"/>
          <ac:cxnSpMkLst>
            <pc:docMk/>
            <pc:sldMk cId="1964173682" sldId="260"/>
            <ac:cxnSpMk id="107" creationId="{A3B1C1AC-5687-7725-41F1-20B9A7B41ADB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14" creationId="{8D6D447F-16F3-E11F-D79B-8C189A62B461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15" creationId="{D5422205-B81B-5FE5-84E4-53ED727238CD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19" creationId="{EBED9292-6FA0-1170-0966-ED533E9CEC14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0" creationId="{8D889361-DA22-089F-2441-023B5E749EBC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1" creationId="{CA1E85B7-BEB1-4A36-E2F4-9A60F45569ED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2" creationId="{48870615-B2FF-4A86-267F-53A739DF1D8A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3" creationId="{47B20111-AB9F-2DFD-534F-34FA76574F89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4" creationId="{68444E3F-16DA-107F-652C-36BBE3818F48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5" creationId="{32331159-2EC3-991F-D717-BB1864F14448}"/>
          </ac:cxnSpMkLst>
        </pc:cxnChg>
        <pc:cxnChg chg="mod">
          <ac:chgData name="Bo Tang" userId="332dbdf67b1791cd" providerId="LiveId" clId="{8E558BD9-1D7C-45B0-A454-F913BE8B44AA}" dt="2024-05-24T04:15:18.354" v="4950" actId="208"/>
          <ac:cxnSpMkLst>
            <pc:docMk/>
            <pc:sldMk cId="1964173682" sldId="260"/>
            <ac:cxnSpMk id="128" creationId="{9B369AE8-94BF-1774-9867-474ADDF5D48B}"/>
          </ac:cxnSpMkLst>
        </pc:cxnChg>
        <pc:cxnChg chg="mod">
          <ac:chgData name="Bo Tang" userId="332dbdf67b1791cd" providerId="LiveId" clId="{8E558BD9-1D7C-45B0-A454-F913BE8B44AA}" dt="2024-05-24T04:15:18.354" v="4950" actId="208"/>
          <ac:cxnSpMkLst>
            <pc:docMk/>
            <pc:sldMk cId="1964173682" sldId="260"/>
            <ac:cxnSpMk id="129" creationId="{3A64E815-64A8-70E3-D48E-2D0345058B95}"/>
          </ac:cxnSpMkLst>
        </pc:cxnChg>
        <pc:cxnChg chg="mod">
          <ac:chgData name="Bo Tang" userId="332dbdf67b1791cd" providerId="LiveId" clId="{8E558BD9-1D7C-45B0-A454-F913BE8B44AA}" dt="2024-05-24T04:15:18.354" v="4950" actId="208"/>
          <ac:cxnSpMkLst>
            <pc:docMk/>
            <pc:sldMk cId="1964173682" sldId="260"/>
            <ac:cxnSpMk id="130" creationId="{890778DA-E391-07DC-A83A-4E79118FBD37}"/>
          </ac:cxnSpMkLst>
        </pc:cxnChg>
        <pc:cxnChg chg="add del mod">
          <ac:chgData name="Bo Tang" userId="332dbdf67b1791cd" providerId="LiveId" clId="{8E558BD9-1D7C-45B0-A454-F913BE8B44AA}" dt="2024-05-23T04:36:04.874" v="1289" actId="478"/>
          <ac:cxnSpMkLst>
            <pc:docMk/>
            <pc:sldMk cId="1964173682" sldId="260"/>
            <ac:cxnSpMk id="156" creationId="{D9709E9C-2F3B-A09F-5611-DEB609473EB9}"/>
          </ac:cxnSpMkLst>
        </pc:cxnChg>
        <pc:cxnChg chg="add mod">
          <ac:chgData name="Bo Tang" userId="332dbdf67b1791cd" providerId="LiveId" clId="{8E558BD9-1D7C-45B0-A454-F913BE8B44AA}" dt="2024-05-23T04:44:01.858" v="1368" actId="1582"/>
          <ac:cxnSpMkLst>
            <pc:docMk/>
            <pc:sldMk cId="1964173682" sldId="260"/>
            <ac:cxnSpMk id="161" creationId="{08572804-D7E8-47C6-FEA8-6CEEA7EF2119}"/>
          </ac:cxnSpMkLst>
        </pc:cxnChg>
        <pc:cxnChg chg="add mod">
          <ac:chgData name="Bo Tang" userId="332dbdf67b1791cd" providerId="LiveId" clId="{8E558BD9-1D7C-45B0-A454-F913BE8B44AA}" dt="2024-05-23T04:44:01.858" v="1368" actId="1582"/>
          <ac:cxnSpMkLst>
            <pc:docMk/>
            <pc:sldMk cId="1964173682" sldId="260"/>
            <ac:cxnSpMk id="162" creationId="{31E04E5B-724A-0D71-8254-C45886858C94}"/>
          </ac:cxnSpMkLst>
        </pc:cxnChg>
      </pc:sldChg>
      <pc:sldChg chg="addSp delSp modSp add mod">
        <pc:chgData name="Bo Tang" userId="332dbdf67b1791cd" providerId="LiveId" clId="{8E558BD9-1D7C-45B0-A454-F913BE8B44AA}" dt="2024-05-30T09:15:07.551" v="7381"/>
        <pc:sldMkLst>
          <pc:docMk/>
          <pc:sldMk cId="1876890141" sldId="261"/>
        </pc:sldMkLst>
        <pc:spChg chg="mod">
          <ac:chgData name="Bo Tang" userId="332dbdf67b1791cd" providerId="LiveId" clId="{8E558BD9-1D7C-45B0-A454-F913BE8B44AA}" dt="2024-05-23T05:20:13.112" v="1484" actId="14100"/>
          <ac:spMkLst>
            <pc:docMk/>
            <pc:sldMk cId="1876890141" sldId="261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05:19:29.198" v="1447" actId="14100"/>
          <ac:spMkLst>
            <pc:docMk/>
            <pc:sldMk cId="1876890141" sldId="261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05:19:57.601" v="1482" actId="14100"/>
          <ac:spMkLst>
            <pc:docMk/>
            <pc:sldMk cId="1876890141" sldId="261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30T09:15:07.551" v="7381"/>
          <ac:spMkLst>
            <pc:docMk/>
            <pc:sldMk cId="1876890141" sldId="261"/>
            <ac:spMk id="10" creationId="{06A10CDC-6248-7D20-1D27-327A0864940D}"/>
          </ac:spMkLst>
        </pc:spChg>
        <pc:spChg chg="mod">
          <ac:chgData name="Bo Tang" userId="332dbdf67b1791cd" providerId="LiveId" clId="{8E558BD9-1D7C-45B0-A454-F913BE8B44AA}" dt="2024-05-30T09:15:07.551" v="7381"/>
          <ac:spMkLst>
            <pc:docMk/>
            <pc:sldMk cId="1876890141" sldId="261"/>
            <ac:spMk id="11" creationId="{BE9C6E3E-DEA9-10FD-9671-5FE0A2C2A289}"/>
          </ac:spMkLst>
        </pc:spChg>
        <pc:spChg chg="del mod">
          <ac:chgData name="Bo Tang" userId="332dbdf67b1791cd" providerId="LiveId" clId="{8E558BD9-1D7C-45B0-A454-F913BE8B44AA}" dt="2024-05-23T05:33:17.949" v="1552" actId="478"/>
          <ac:spMkLst>
            <pc:docMk/>
            <pc:sldMk cId="1876890141" sldId="261"/>
            <ac:spMk id="14" creationId="{61EF4FFF-4B3C-3450-B0F8-96FB4AE37BF2}"/>
          </ac:spMkLst>
        </pc:spChg>
        <pc:spChg chg="del mod">
          <ac:chgData name="Bo Tang" userId="332dbdf67b1791cd" providerId="LiveId" clId="{8E558BD9-1D7C-45B0-A454-F913BE8B44AA}" dt="2024-05-23T05:33:19.908" v="1553" actId="478"/>
          <ac:spMkLst>
            <pc:docMk/>
            <pc:sldMk cId="1876890141" sldId="261"/>
            <ac:spMk id="21" creationId="{7316C407-B0C7-71C7-A0A6-43D05A6F9C8C}"/>
          </ac:spMkLst>
        </pc:spChg>
        <pc:spChg chg="del mod">
          <ac:chgData name="Bo Tang" userId="332dbdf67b1791cd" providerId="LiveId" clId="{8E558BD9-1D7C-45B0-A454-F913BE8B44AA}" dt="2024-05-23T05:33:25.211" v="1554" actId="478"/>
          <ac:spMkLst>
            <pc:docMk/>
            <pc:sldMk cId="1876890141" sldId="261"/>
            <ac:spMk id="22" creationId="{9711B57E-4E9A-14AA-B7D0-58A203AAC003}"/>
          </ac:spMkLst>
        </pc:spChg>
        <pc:spChg chg="del mod topLvl">
          <ac:chgData name="Bo Tang" userId="332dbdf67b1791cd" providerId="LiveId" clId="{8E558BD9-1D7C-45B0-A454-F913BE8B44AA}" dt="2024-05-23T05:33:27.222" v="1555" actId="478"/>
          <ac:spMkLst>
            <pc:docMk/>
            <pc:sldMk cId="1876890141" sldId="261"/>
            <ac:spMk id="23" creationId="{12CD0B92-23C2-FB41-9098-9797F1D8D80C}"/>
          </ac:spMkLst>
        </pc:spChg>
        <pc:spChg chg="mod">
          <ac:chgData name="Bo Tang" userId="332dbdf67b1791cd" providerId="LiveId" clId="{8E558BD9-1D7C-45B0-A454-F913BE8B44AA}" dt="2024-05-23T18:04:37.639" v="2649" actId="20577"/>
          <ac:spMkLst>
            <pc:docMk/>
            <pc:sldMk cId="1876890141" sldId="261"/>
            <ac:spMk id="24" creationId="{A241CBF5-B79C-2D63-B5D6-A758049CF033}"/>
          </ac:spMkLst>
        </pc:spChg>
        <pc:spChg chg="mod">
          <ac:chgData name="Bo Tang" userId="332dbdf67b1791cd" providerId="LiveId" clId="{8E558BD9-1D7C-45B0-A454-F913BE8B44AA}" dt="2024-05-23T18:04:37.639" v="2649" actId="20577"/>
          <ac:spMkLst>
            <pc:docMk/>
            <pc:sldMk cId="1876890141" sldId="261"/>
            <ac:spMk id="25" creationId="{692FD368-EE78-3288-8648-21BA63482215}"/>
          </ac:spMkLst>
        </pc:spChg>
        <pc:spChg chg="mod">
          <ac:chgData name="Bo Tang" userId="332dbdf67b1791cd" providerId="LiveId" clId="{8E558BD9-1D7C-45B0-A454-F913BE8B44AA}" dt="2024-05-23T18:04:37.639" v="2649" actId="20577"/>
          <ac:spMkLst>
            <pc:docMk/>
            <pc:sldMk cId="1876890141" sldId="261"/>
            <ac:spMk id="27" creationId="{8F10B148-C5DB-8ED4-19C6-95AFE68401CA}"/>
          </ac:spMkLst>
        </pc:spChg>
        <pc:spChg chg="mod">
          <ac:chgData name="Bo Tang" userId="332dbdf67b1791cd" providerId="LiveId" clId="{8E558BD9-1D7C-45B0-A454-F913BE8B44AA}" dt="2024-05-24T01:36:45.832" v="4877"/>
          <ac:spMkLst>
            <pc:docMk/>
            <pc:sldMk cId="1876890141" sldId="261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18:04:37.639" v="2649" actId="20577"/>
          <ac:spMkLst>
            <pc:docMk/>
            <pc:sldMk cId="1876890141" sldId="261"/>
            <ac:spMk id="35" creationId="{12AA4269-9660-7CB6-1C5B-42194E43CA42}"/>
          </ac:spMkLst>
        </pc:spChg>
        <pc:spChg chg="mod">
          <ac:chgData name="Bo Tang" userId="332dbdf67b1791cd" providerId="LiveId" clId="{8E558BD9-1D7C-45B0-A454-F913BE8B44AA}" dt="2024-05-23T05:26:16.253" v="1514" actId="207"/>
          <ac:spMkLst>
            <pc:docMk/>
            <pc:sldMk cId="1876890141" sldId="261"/>
            <ac:spMk id="38" creationId="{317F893E-9804-C473-FF9C-4123A52F25BE}"/>
          </ac:spMkLst>
        </pc:spChg>
        <pc:spChg chg="mod">
          <ac:chgData name="Bo Tang" userId="332dbdf67b1791cd" providerId="LiveId" clId="{8E558BD9-1D7C-45B0-A454-F913BE8B44AA}" dt="2024-05-23T05:26:16.253" v="1514" actId="207"/>
          <ac:spMkLst>
            <pc:docMk/>
            <pc:sldMk cId="1876890141" sldId="261"/>
            <ac:spMk id="40" creationId="{C1F4ACB9-04DB-1C5E-7340-435DF6E9A370}"/>
          </ac:spMkLst>
        </pc:spChg>
        <pc:spChg chg="mod">
          <ac:chgData name="Bo Tang" userId="332dbdf67b1791cd" providerId="LiveId" clId="{8E558BD9-1D7C-45B0-A454-F913BE8B44AA}" dt="2024-05-23T05:26:16.253" v="1514" actId="207"/>
          <ac:spMkLst>
            <pc:docMk/>
            <pc:sldMk cId="1876890141" sldId="261"/>
            <ac:spMk id="41" creationId="{597AA84D-DB80-C728-6218-88404986E638}"/>
          </ac:spMkLst>
        </pc:spChg>
        <pc:spChg chg="mod">
          <ac:chgData name="Bo Tang" userId="332dbdf67b1791cd" providerId="LiveId" clId="{8E558BD9-1D7C-45B0-A454-F913BE8B44AA}" dt="2024-05-23T05:26:16.253" v="1514" actId="207"/>
          <ac:spMkLst>
            <pc:docMk/>
            <pc:sldMk cId="1876890141" sldId="261"/>
            <ac:spMk id="42" creationId="{9B317FD7-6778-3803-B3A4-D3DFC2C85CCA}"/>
          </ac:spMkLst>
        </pc:spChg>
        <pc:spChg chg="mod">
          <ac:chgData name="Bo Tang" userId="332dbdf67b1791cd" providerId="LiveId" clId="{8E558BD9-1D7C-45B0-A454-F913BE8B44AA}" dt="2024-05-23T05:26:16.253" v="1514" actId="207"/>
          <ac:spMkLst>
            <pc:docMk/>
            <pc:sldMk cId="1876890141" sldId="261"/>
            <ac:spMk id="43" creationId="{DD7B5D63-1CE5-EA47-43D1-03F62BD6EDB1}"/>
          </ac:spMkLst>
        </pc:spChg>
        <pc:spChg chg="mod">
          <ac:chgData name="Bo Tang" userId="332dbdf67b1791cd" providerId="LiveId" clId="{8E558BD9-1D7C-45B0-A454-F913BE8B44AA}" dt="2024-05-23T05:27:33.681" v="1524" actId="207"/>
          <ac:spMkLst>
            <pc:docMk/>
            <pc:sldMk cId="1876890141" sldId="261"/>
            <ac:spMk id="45" creationId="{2066915F-5C06-B481-5F0A-FE3107F30D61}"/>
          </ac:spMkLst>
        </pc:spChg>
        <pc:spChg chg="mod">
          <ac:chgData name="Bo Tang" userId="332dbdf67b1791cd" providerId="LiveId" clId="{8E558BD9-1D7C-45B0-A454-F913BE8B44AA}" dt="2024-05-23T05:27:55.976" v="1528" actId="207"/>
          <ac:spMkLst>
            <pc:docMk/>
            <pc:sldMk cId="1876890141" sldId="261"/>
            <ac:spMk id="46" creationId="{6EB04265-3687-338C-E061-2BAD346633C2}"/>
          </ac:spMkLst>
        </pc:spChg>
        <pc:spChg chg="mod">
          <ac:chgData name="Bo Tang" userId="332dbdf67b1791cd" providerId="LiveId" clId="{8E558BD9-1D7C-45B0-A454-F913BE8B44AA}" dt="2024-05-23T05:32:19.625" v="1545" actId="207"/>
          <ac:spMkLst>
            <pc:docMk/>
            <pc:sldMk cId="1876890141" sldId="261"/>
            <ac:spMk id="47" creationId="{AD40D91A-C596-2890-0938-E81F39D62985}"/>
          </ac:spMkLst>
        </pc:spChg>
        <pc:spChg chg="del mod topLvl">
          <ac:chgData name="Bo Tang" userId="332dbdf67b1791cd" providerId="LiveId" clId="{8E558BD9-1D7C-45B0-A454-F913BE8B44AA}" dt="2024-05-23T05:32:11.364" v="1541" actId="478"/>
          <ac:spMkLst>
            <pc:docMk/>
            <pc:sldMk cId="1876890141" sldId="261"/>
            <ac:spMk id="49" creationId="{1E4FC04C-2438-4E1E-92BA-1DC85F97A3B6}"/>
          </ac:spMkLst>
        </pc:spChg>
        <pc:spChg chg="del mod topLvl">
          <ac:chgData name="Bo Tang" userId="332dbdf67b1791cd" providerId="LiveId" clId="{8E558BD9-1D7C-45B0-A454-F913BE8B44AA}" dt="2024-05-23T05:32:13.787" v="1543" actId="478"/>
          <ac:spMkLst>
            <pc:docMk/>
            <pc:sldMk cId="1876890141" sldId="261"/>
            <ac:spMk id="53" creationId="{188B00F1-0C56-589C-A3EA-BC81D65CFDCC}"/>
          </ac:spMkLst>
        </pc:spChg>
        <pc:spChg chg="add del mod">
          <ac:chgData name="Bo Tang" userId="332dbdf67b1791cd" providerId="LiveId" clId="{8E558BD9-1D7C-45B0-A454-F913BE8B44AA}" dt="2024-05-23T05:27:39.282" v="1526" actId="478"/>
          <ac:spMkLst>
            <pc:docMk/>
            <pc:sldMk cId="1876890141" sldId="261"/>
            <ac:spMk id="54" creationId="{70AE7F12-9E28-0C92-0B41-9CC7B24F316E}"/>
          </ac:spMkLst>
        </pc:spChg>
        <pc:grpChg chg="add del mod">
          <ac:chgData name="Bo Tang" userId="332dbdf67b1791cd" providerId="LiveId" clId="{8E558BD9-1D7C-45B0-A454-F913BE8B44AA}" dt="2024-05-23T05:33:27.222" v="1555" actId="478"/>
          <ac:grpSpMkLst>
            <pc:docMk/>
            <pc:sldMk cId="1876890141" sldId="261"/>
            <ac:grpSpMk id="2" creationId="{B2A9DD7C-4DFC-FFA9-8022-B8BA6ECCB546}"/>
          </ac:grpSpMkLst>
        </pc:grpChg>
        <pc:grpChg chg="add mod">
          <ac:chgData name="Bo Tang" userId="332dbdf67b1791cd" providerId="LiveId" clId="{8E558BD9-1D7C-45B0-A454-F913BE8B44AA}" dt="2024-05-30T09:15:07.551" v="7381"/>
          <ac:grpSpMkLst>
            <pc:docMk/>
            <pc:sldMk cId="1876890141" sldId="261"/>
            <ac:grpSpMk id="2" creationId="{C4B378AD-DF1B-2A69-C33F-41249EA0FC1B}"/>
          </ac:grpSpMkLst>
        </pc:grpChg>
        <pc:grpChg chg="mod topLvl">
          <ac:chgData name="Bo Tang" userId="332dbdf67b1791cd" providerId="LiveId" clId="{8E558BD9-1D7C-45B0-A454-F913BE8B44AA}" dt="2024-05-23T18:04:37.639" v="2649" actId="20577"/>
          <ac:grpSpMkLst>
            <pc:docMk/>
            <pc:sldMk cId="1876890141" sldId="261"/>
            <ac:grpSpMk id="3" creationId="{981FD131-9FAF-D50C-1841-C7CC47D3BBD7}"/>
          </ac:grpSpMkLst>
        </pc:grpChg>
        <pc:grpChg chg="del mod">
          <ac:chgData name="Bo Tang" userId="332dbdf67b1791cd" providerId="LiveId" clId="{8E558BD9-1D7C-45B0-A454-F913BE8B44AA}" dt="2024-05-23T05:33:25.211" v="1554" actId="478"/>
          <ac:grpSpMkLst>
            <pc:docMk/>
            <pc:sldMk cId="1876890141" sldId="261"/>
            <ac:grpSpMk id="13" creationId="{05D650BF-6543-5EB5-6859-D402CA6A4CC2}"/>
          </ac:grpSpMkLst>
        </pc:grpChg>
        <pc:grpChg chg="del">
          <ac:chgData name="Bo Tang" userId="332dbdf67b1791cd" providerId="LiveId" clId="{8E558BD9-1D7C-45B0-A454-F913BE8B44AA}" dt="2024-05-30T09:15:07.037" v="7380" actId="478"/>
          <ac:grpSpMkLst>
            <pc:docMk/>
            <pc:sldMk cId="1876890141" sldId="261"/>
            <ac:grpSpMk id="26" creationId="{EB40F663-DB41-C308-73C8-9955AD2B15A3}"/>
          </ac:grpSpMkLst>
        </pc:grpChg>
        <pc:grpChg chg="add del mod">
          <ac:chgData name="Bo Tang" userId="332dbdf67b1791cd" providerId="LiveId" clId="{8E558BD9-1D7C-45B0-A454-F913BE8B44AA}" dt="2024-05-23T05:33:15.793" v="1551" actId="478"/>
          <ac:grpSpMkLst>
            <pc:docMk/>
            <pc:sldMk cId="1876890141" sldId="261"/>
            <ac:grpSpMk id="36" creationId="{A2313C88-A5AC-3632-0388-078097C8154C}"/>
          </ac:grpSpMkLst>
        </pc:grpChg>
        <pc:grpChg chg="mod">
          <ac:chgData name="Bo Tang" userId="332dbdf67b1791cd" providerId="LiveId" clId="{8E558BD9-1D7C-45B0-A454-F913BE8B44AA}" dt="2024-05-23T05:25:50.181" v="1510"/>
          <ac:grpSpMkLst>
            <pc:docMk/>
            <pc:sldMk cId="1876890141" sldId="261"/>
            <ac:grpSpMk id="37" creationId="{BED87625-E1F4-FDED-5B17-5452938A58CC}"/>
          </ac:grpSpMkLst>
        </pc:grpChg>
        <pc:grpChg chg="add del mod">
          <ac:chgData name="Bo Tang" userId="332dbdf67b1791cd" providerId="LiveId" clId="{8E558BD9-1D7C-45B0-A454-F913BE8B44AA}" dt="2024-05-23T05:32:50.380" v="1547" actId="478"/>
          <ac:grpSpMkLst>
            <pc:docMk/>
            <pc:sldMk cId="1876890141" sldId="261"/>
            <ac:grpSpMk id="44" creationId="{FAAC6E0E-938C-CCAB-857E-0047E56BA581}"/>
          </ac:grpSpMkLst>
        </pc:grpChg>
        <pc:grpChg chg="add del mod">
          <ac:chgData name="Bo Tang" userId="332dbdf67b1791cd" providerId="LiveId" clId="{8E558BD9-1D7C-45B0-A454-F913BE8B44AA}" dt="2024-05-23T05:32:11.364" v="1541" actId="478"/>
          <ac:grpSpMkLst>
            <pc:docMk/>
            <pc:sldMk cId="1876890141" sldId="261"/>
            <ac:grpSpMk id="48" creationId="{C1C71202-F0F2-04CB-02E2-E8B782D519DA}"/>
          </ac:grpSpMkLst>
        </pc:grpChg>
        <pc:grpChg chg="add del mod">
          <ac:chgData name="Bo Tang" userId="332dbdf67b1791cd" providerId="LiveId" clId="{8E558BD9-1D7C-45B0-A454-F913BE8B44AA}" dt="2024-05-23T05:32:13.787" v="1543" actId="478"/>
          <ac:grpSpMkLst>
            <pc:docMk/>
            <pc:sldMk cId="1876890141" sldId="261"/>
            <ac:grpSpMk id="51" creationId="{9760DB55-F09E-CE69-A4F1-0010CE1E76A1}"/>
          </ac:grpSpMkLst>
        </pc:grpChg>
        <pc:grpChg chg="del">
          <ac:chgData name="Bo Tang" userId="332dbdf67b1791cd" providerId="LiveId" clId="{8E558BD9-1D7C-45B0-A454-F913BE8B44AA}" dt="2024-05-23T04:45:38.254" v="1375" actId="478"/>
          <ac:grpSpMkLst>
            <pc:docMk/>
            <pc:sldMk cId="1876890141" sldId="261"/>
            <ac:grpSpMk id="172" creationId="{83D9AADA-F3B6-AA74-BB88-53F566264FE4}"/>
          </ac:grpSpMkLst>
        </pc:grpChg>
        <pc:grpChg chg="del">
          <ac:chgData name="Bo Tang" userId="332dbdf67b1791cd" providerId="LiveId" clId="{8E558BD9-1D7C-45B0-A454-F913BE8B44AA}" dt="2024-05-23T04:45:38.254" v="1375" actId="478"/>
          <ac:grpSpMkLst>
            <pc:docMk/>
            <pc:sldMk cId="1876890141" sldId="261"/>
            <ac:grpSpMk id="174" creationId="{08EDA26C-6101-BBCD-57D4-E87CBBEE5DF1}"/>
          </ac:grpSpMkLst>
        </pc:grpChg>
        <pc:cxnChg chg="del mod topLvl">
          <ac:chgData name="Bo Tang" userId="332dbdf67b1791cd" providerId="LiveId" clId="{8E558BD9-1D7C-45B0-A454-F913BE8B44AA}" dt="2024-05-23T05:32:12.401" v="1542" actId="478"/>
          <ac:cxnSpMkLst>
            <pc:docMk/>
            <pc:sldMk cId="1876890141" sldId="261"/>
            <ac:cxnSpMk id="50" creationId="{C06E6026-7884-9135-9C4A-15207B71AA80}"/>
          </ac:cxnSpMkLst>
        </pc:cxnChg>
        <pc:cxnChg chg="del mod topLvl">
          <ac:chgData name="Bo Tang" userId="332dbdf67b1791cd" providerId="LiveId" clId="{8E558BD9-1D7C-45B0-A454-F913BE8B44AA}" dt="2024-05-23T05:32:14.994" v="1544" actId="478"/>
          <ac:cxnSpMkLst>
            <pc:docMk/>
            <pc:sldMk cId="1876890141" sldId="261"/>
            <ac:cxnSpMk id="52" creationId="{7E8A4920-32FE-327F-6876-743264967F98}"/>
          </ac:cxnSpMkLst>
        </pc:cxnChg>
      </pc:sldChg>
      <pc:sldChg chg="addSp delSp modSp add mod">
        <pc:chgData name="Bo Tang" userId="332dbdf67b1791cd" providerId="LiveId" clId="{8E558BD9-1D7C-45B0-A454-F913BE8B44AA}" dt="2024-05-30T10:21:38.151" v="7539"/>
        <pc:sldMkLst>
          <pc:docMk/>
          <pc:sldMk cId="2780241999" sldId="262"/>
        </pc:sldMkLst>
        <pc:spChg chg="mod">
          <ac:chgData name="Bo Tang" userId="332dbdf67b1791cd" providerId="LiveId" clId="{8E558BD9-1D7C-45B0-A454-F913BE8B44AA}" dt="2024-05-30T09:15:58.375" v="7390"/>
          <ac:spMkLst>
            <pc:docMk/>
            <pc:sldMk cId="2780241999" sldId="262"/>
            <ac:spMk id="3" creationId="{123407AA-D696-6596-F981-25FBC4489A4A}"/>
          </ac:spMkLst>
        </pc:spChg>
        <pc:spChg chg="mod">
          <ac:chgData name="Bo Tang" userId="332dbdf67b1791cd" providerId="LiveId" clId="{8E558BD9-1D7C-45B0-A454-F913BE8B44AA}" dt="2024-05-30T09:15:58.375" v="7390"/>
          <ac:spMkLst>
            <pc:docMk/>
            <pc:sldMk cId="2780241999" sldId="262"/>
            <ac:spMk id="11" creationId="{15A3D643-60EF-7743-D87F-90A1D29473AD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3" creationId="{11E3003A-C4F3-6802-3D97-069DC1A7C06F}"/>
          </ac:spMkLst>
        </pc:spChg>
        <pc:spChg chg="mod">
          <ac:chgData name="Bo Tang" userId="332dbdf67b1791cd" providerId="LiveId" clId="{8E558BD9-1D7C-45B0-A454-F913BE8B44AA}" dt="2024-05-30T10:21:38.151" v="7539"/>
          <ac:spMkLst>
            <pc:docMk/>
            <pc:sldMk cId="2780241999" sldId="262"/>
            <ac:spMk id="14" creationId="{23B48BA0-B213-C31B-4423-C9A6C55C710B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4" creationId="{508F5DF7-F73F-99D0-2C99-247BB2A51DD1}"/>
          </ac:spMkLst>
        </pc:spChg>
        <pc:spChg chg="mod">
          <ac:chgData name="Bo Tang" userId="332dbdf67b1791cd" providerId="LiveId" clId="{8E558BD9-1D7C-45B0-A454-F913BE8B44AA}" dt="2024-05-30T10:21:38.151" v="7539"/>
          <ac:spMkLst>
            <pc:docMk/>
            <pc:sldMk cId="2780241999" sldId="262"/>
            <ac:spMk id="15" creationId="{0ED52255-171D-8065-F53D-1327733FD797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5" creationId="{B0165EF4-243B-9B6B-EDFD-6477F5AD8BDB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6" creationId="{3FA8338E-2A9E-B9F7-CD14-9B09457700D3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16" creationId="{7C5BB5A3-17DC-8D2F-99ED-0CCB8C737DF5}"/>
          </ac:spMkLst>
        </pc:spChg>
        <pc:spChg chg="mod">
          <ac:chgData name="Bo Tang" userId="332dbdf67b1791cd" providerId="LiveId" clId="{8E558BD9-1D7C-45B0-A454-F913BE8B44AA}" dt="2024-05-30T10:21:38.151" v="7539"/>
          <ac:spMkLst>
            <pc:docMk/>
            <pc:sldMk cId="2780241999" sldId="262"/>
            <ac:spMk id="16" creationId="{D0BF0A04-55DA-5E7C-31BF-5A9563AA92FB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17" creationId="{21E8C67B-E85D-B08E-22E2-4949FCE2DCD2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7" creationId="{685CF5D7-220E-1BE4-B2E9-9F653AF87DED}"/>
          </ac:spMkLst>
        </pc:spChg>
        <pc:spChg chg="mod">
          <ac:chgData name="Bo Tang" userId="332dbdf67b1791cd" providerId="LiveId" clId="{8E558BD9-1D7C-45B0-A454-F913BE8B44AA}" dt="2024-05-30T10:21:38.151" v="7539"/>
          <ac:spMkLst>
            <pc:docMk/>
            <pc:sldMk cId="2780241999" sldId="262"/>
            <ac:spMk id="17" creationId="{752CC773-D025-2DBE-32F2-9420760C9827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8" creationId="{28B9A711-B8BF-6314-1090-576A8A6256E8}"/>
          </ac:spMkLst>
        </pc:spChg>
        <pc:spChg chg="mod">
          <ac:chgData name="Bo Tang" userId="332dbdf67b1791cd" providerId="LiveId" clId="{8E558BD9-1D7C-45B0-A454-F913BE8B44AA}" dt="2024-05-30T10:21:38.151" v="7539"/>
          <ac:spMkLst>
            <pc:docMk/>
            <pc:sldMk cId="2780241999" sldId="262"/>
            <ac:spMk id="18" creationId="{68541CA9-9924-8E73-35B0-93CC235FF7BF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18" creationId="{751EC2C8-95A6-9F66-C0A4-05EAEDB87E9C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9" creationId="{702B0CDA-0F37-F96C-F856-AE2A0BC6051E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19" creationId="{8F5546CA-D7C5-D4D5-9E85-EFAF0A338787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20" creationId="{0F539B10-5265-BBAC-E1ED-1A1AC9A8CDBD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20" creationId="{A75B31FC-5701-280D-90A7-03E38D73AEC9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25" creationId="{A0F3F504-B957-DC49-34A6-65570013049F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27" creationId="{36B63F02-B828-D7D7-7362-3C6D84D894DD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28" creationId="{054E9B79-5454-1609-4B3D-10A4B1787CF2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28" creationId="{E12842C4-DAFD-570A-FCD1-10CE1F1E9501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29" creationId="{1A9426C3-2E2A-96C5-AAB7-7AD76A36031A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29" creationId="{A7FC2F6B-BC2F-07F3-8A78-6062C559BB38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31" creationId="{3B5958C3-7DD6-E9CE-F6A1-67762D5F25AF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31" creationId="{3C203B82-5EE9-D0C9-37A1-64C5C9D951D1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33" creationId="{E83E94A5-DA01-728A-1D87-E820154ADD5E}"/>
          </ac:spMkLst>
        </pc:spChg>
        <pc:spChg chg="mod">
          <ac:chgData name="Bo Tang" userId="332dbdf67b1791cd" providerId="LiveId" clId="{8E558BD9-1D7C-45B0-A454-F913BE8B44AA}" dt="2024-05-24T01:37:08.314" v="4882"/>
          <ac:spMkLst>
            <pc:docMk/>
            <pc:sldMk cId="2780241999" sldId="262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35" creationId="{9797B42D-7993-988C-C0B9-F286FE43050D}"/>
          </ac:spMkLst>
        </pc:spChg>
        <pc:spChg chg="mod">
          <ac:chgData name="Bo Tang" userId="332dbdf67b1791cd" providerId="LiveId" clId="{8E558BD9-1D7C-45B0-A454-F913BE8B44AA}" dt="2024-05-23T18:03:30.548" v="2619" actId="207"/>
          <ac:spMkLst>
            <pc:docMk/>
            <pc:sldMk cId="2780241999" sldId="262"/>
            <ac:spMk id="45" creationId="{2066915F-5C06-B481-5F0A-FE3107F30D61}"/>
          </ac:spMkLst>
        </pc:spChg>
        <pc:spChg chg="mod">
          <ac:chgData name="Bo Tang" userId="332dbdf67b1791cd" providerId="LiveId" clId="{8E558BD9-1D7C-45B0-A454-F913BE8B44AA}" dt="2024-05-23T18:03:25.989" v="2618" actId="207"/>
          <ac:spMkLst>
            <pc:docMk/>
            <pc:sldMk cId="2780241999" sldId="262"/>
            <ac:spMk id="46" creationId="{6EB04265-3687-338C-E061-2BAD346633C2}"/>
          </ac:spMkLst>
        </pc:spChg>
        <pc:spChg chg="mod">
          <ac:chgData name="Bo Tang" userId="332dbdf67b1791cd" providerId="LiveId" clId="{8E558BD9-1D7C-45B0-A454-F913BE8B44AA}" dt="2024-05-24T04:05:35.084" v="4919" actId="207"/>
          <ac:spMkLst>
            <pc:docMk/>
            <pc:sldMk cId="2780241999" sldId="262"/>
            <ac:spMk id="47" creationId="{AD40D91A-C596-2890-0938-E81F39D62985}"/>
          </ac:spMkLst>
        </pc:spChg>
        <pc:spChg chg="mod">
          <ac:chgData name="Bo Tang" userId="332dbdf67b1791cd" providerId="LiveId" clId="{8E558BD9-1D7C-45B0-A454-F913BE8B44AA}" dt="2024-05-24T04:05:19.084" v="4916" actId="207"/>
          <ac:spMkLst>
            <pc:docMk/>
            <pc:sldMk cId="2780241999" sldId="262"/>
            <ac:spMk id="49" creationId="{1E4FC04C-2438-4E1E-92BA-1DC85F97A3B6}"/>
          </ac:spMkLst>
        </pc:spChg>
        <pc:spChg chg="mod">
          <ac:chgData name="Bo Tang" userId="332dbdf67b1791cd" providerId="LiveId" clId="{8E558BD9-1D7C-45B0-A454-F913BE8B44AA}" dt="2024-05-24T04:05:22.913" v="4917" actId="207"/>
          <ac:spMkLst>
            <pc:docMk/>
            <pc:sldMk cId="2780241999" sldId="262"/>
            <ac:spMk id="53" creationId="{188B00F1-0C56-589C-A3EA-BC81D65CFDCC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54" creationId="{6E35E0B3-57BB-0AEF-1457-14AA38F89A58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57" creationId="{36D31451-0AE8-11BA-9869-E42EFB0C8928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58" creationId="{BF2DAC1E-1C1C-9B5B-C922-85F496BAB127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59" creationId="{1F2CCC5B-84FF-BFC8-2F7B-D03CC7C4B02C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60" creationId="{9F096B01-FFA1-BF6A-16A5-BDF4F1E07DB7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61" creationId="{10F98BC2-9D62-38DA-0730-CDC477681CB7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62" creationId="{B381E336-4A97-8561-8D36-EA5B7E505663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63" creationId="{82FBDD4D-6C43-15C2-E30F-662807AA9358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64" creationId="{20516F74-50EA-D9C9-AA16-C00B4D1FFF07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69" creationId="{F992A3D0-1CE1-5C6C-D272-A6268E592CDE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0" creationId="{126E8F16-DFE8-E48A-F481-D3AC6665C741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1" creationId="{3DE266D8-756C-4C33-3298-EA2A264D7578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2" creationId="{F695AA26-43AE-671E-174B-C4A78960EF38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3" creationId="{7971DD30-8F71-9C4D-499C-CA342668D3E9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4" creationId="{291D93C4-AAF2-0DA5-DB28-14C46073F56B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5" creationId="{ACE5CFF9-D477-ED23-A74D-EE0A6CD9E496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6" creationId="{B4B45722-D69B-EA30-B68E-5A2DC0DCBADA}"/>
          </ac:spMkLst>
        </pc:spChg>
        <pc:grpChg chg="add del mod">
          <ac:chgData name="Bo Tang" userId="332dbdf67b1791cd" providerId="LiveId" clId="{8E558BD9-1D7C-45B0-A454-F913BE8B44AA}" dt="2024-05-24T01:15:56.891" v="4622" actId="478"/>
          <ac:grpSpMkLst>
            <pc:docMk/>
            <pc:sldMk cId="2780241999" sldId="262"/>
            <ac:grpSpMk id="2" creationId="{A044FC9D-03A6-B385-DB94-ADE8F36661CE}"/>
          </ac:grpSpMkLst>
        </pc:grpChg>
        <pc:grpChg chg="del">
          <ac:chgData name="Bo Tang" userId="332dbdf67b1791cd" providerId="LiveId" clId="{8E558BD9-1D7C-45B0-A454-F913BE8B44AA}" dt="2024-05-23T07:21:02.197" v="2069" actId="478"/>
          <ac:grpSpMkLst>
            <pc:docMk/>
            <pc:sldMk cId="2780241999" sldId="262"/>
            <ac:grpSpMk id="2" creationId="{B2A9DD7C-4DFC-FFA9-8022-B8BA6ECCB546}"/>
          </ac:grpSpMkLst>
        </pc:grpChg>
        <pc:grpChg chg="add mod">
          <ac:chgData name="Bo Tang" userId="332dbdf67b1791cd" providerId="LiveId" clId="{8E558BD9-1D7C-45B0-A454-F913BE8B44AA}" dt="2024-05-30T09:15:58.375" v="7390"/>
          <ac:grpSpMkLst>
            <pc:docMk/>
            <pc:sldMk cId="2780241999" sldId="262"/>
            <ac:grpSpMk id="2" creationId="{DCA66E78-EAEE-589C-D8D3-2D41C073F1B2}"/>
          </ac:grpSpMkLst>
        </pc:grpChg>
        <pc:grpChg chg="mod">
          <ac:chgData name="Bo Tang" userId="332dbdf67b1791cd" providerId="LiveId" clId="{8E558BD9-1D7C-45B0-A454-F913BE8B44AA}" dt="2024-05-24T00:40:35.948" v="4558"/>
          <ac:grpSpMkLst>
            <pc:docMk/>
            <pc:sldMk cId="2780241999" sldId="262"/>
            <ac:grpSpMk id="3" creationId="{AC1D138A-7438-26A2-242C-6B3E3C5BE71F}"/>
          </ac:grpSpMkLst>
        </pc:grpChg>
        <pc:grpChg chg="add mod">
          <ac:chgData name="Bo Tang" userId="332dbdf67b1791cd" providerId="LiveId" clId="{8E558BD9-1D7C-45B0-A454-F913BE8B44AA}" dt="2024-05-23T22:25:29.995" v="4117" actId="1076"/>
          <ac:grpSpMkLst>
            <pc:docMk/>
            <pc:sldMk cId="2780241999" sldId="262"/>
            <ac:grpSpMk id="10" creationId="{01A25787-DD6E-A708-9595-633568EED9A3}"/>
          </ac:grpSpMkLst>
        </pc:grpChg>
        <pc:grpChg chg="mod">
          <ac:chgData name="Bo Tang" userId="332dbdf67b1791cd" providerId="LiveId" clId="{8E558BD9-1D7C-45B0-A454-F913BE8B44AA}" dt="2024-05-24T00:40:35.948" v="4558"/>
          <ac:grpSpMkLst>
            <pc:docMk/>
            <pc:sldMk cId="2780241999" sldId="262"/>
            <ac:grpSpMk id="11" creationId="{CF7A8975-A589-499E-3A77-45BEB29EB6CB}"/>
          </ac:grpSpMkLst>
        </pc:grpChg>
        <pc:grpChg chg="add del mod">
          <ac:chgData name="Bo Tang" userId="332dbdf67b1791cd" providerId="LiveId" clId="{8E558BD9-1D7C-45B0-A454-F913BE8B44AA}" dt="2024-05-23T18:00:19.883" v="2558" actId="478"/>
          <ac:grpSpMkLst>
            <pc:docMk/>
            <pc:sldMk cId="2780241999" sldId="262"/>
            <ac:grpSpMk id="11" creationId="{FE03F4D0-5E7F-3F77-30E7-48AC45C57F25}"/>
          </ac:grpSpMkLst>
        </pc:grpChg>
        <pc:grpChg chg="add mod">
          <ac:chgData name="Bo Tang" userId="332dbdf67b1791cd" providerId="LiveId" clId="{8E558BD9-1D7C-45B0-A454-F913BE8B44AA}" dt="2024-05-30T10:21:38.151" v="7539"/>
          <ac:grpSpMkLst>
            <pc:docMk/>
            <pc:sldMk cId="2780241999" sldId="262"/>
            <ac:grpSpMk id="12" creationId="{12950753-C312-D1F1-0562-531143FDACAC}"/>
          </ac:grpSpMkLst>
        </pc:grpChg>
        <pc:grpChg chg="mod">
          <ac:chgData name="Bo Tang" userId="332dbdf67b1791cd" providerId="LiveId" clId="{8E558BD9-1D7C-45B0-A454-F913BE8B44AA}" dt="2024-05-24T00:40:35.948" v="4558"/>
          <ac:grpSpMkLst>
            <pc:docMk/>
            <pc:sldMk cId="2780241999" sldId="262"/>
            <ac:grpSpMk id="12" creationId="{47AE9BCB-8967-19E5-FF7A-83823504B066}"/>
          </ac:grpSpMkLst>
        </pc:grpChg>
        <pc:grpChg chg="mod">
          <ac:chgData name="Bo Tang" userId="332dbdf67b1791cd" providerId="LiveId" clId="{8E558BD9-1D7C-45B0-A454-F913BE8B44AA}" dt="2024-05-23T07:21:02.801" v="2070"/>
          <ac:grpSpMkLst>
            <pc:docMk/>
            <pc:sldMk cId="2780241999" sldId="262"/>
            <ac:grpSpMk id="12" creationId="{76FF5B8F-8E32-3E7B-501C-2F6F3A1251AD}"/>
          </ac:grpSpMkLst>
        </pc:grpChg>
        <pc:grpChg chg="mod">
          <ac:chgData name="Bo Tang" userId="332dbdf67b1791cd" providerId="LiveId" clId="{8E558BD9-1D7C-45B0-A454-F913BE8B44AA}" dt="2024-05-30T10:21:38.151" v="7539"/>
          <ac:grpSpMkLst>
            <pc:docMk/>
            <pc:sldMk cId="2780241999" sldId="262"/>
            <ac:grpSpMk id="13" creationId="{65D727C1-DBBD-9FAD-8AC6-17A32CA11EEB}"/>
          </ac:grpSpMkLst>
        </pc:grpChg>
        <pc:grpChg chg="mod">
          <ac:chgData name="Bo Tang" userId="332dbdf67b1791cd" providerId="LiveId" clId="{8E558BD9-1D7C-45B0-A454-F913BE8B44AA}" dt="2024-05-23T07:21:02.801" v="2070"/>
          <ac:grpSpMkLst>
            <pc:docMk/>
            <pc:sldMk cId="2780241999" sldId="262"/>
            <ac:grpSpMk id="15" creationId="{AE2B9227-A508-4A63-E61B-C5D9A2C551BC}"/>
          </ac:grpSpMkLst>
        </pc:grpChg>
        <pc:grpChg chg="add mod">
          <ac:chgData name="Bo Tang" userId="332dbdf67b1791cd" providerId="LiveId" clId="{8E558BD9-1D7C-45B0-A454-F913BE8B44AA}" dt="2024-05-24T01:15:57.263" v="4623"/>
          <ac:grpSpMkLst>
            <pc:docMk/>
            <pc:sldMk cId="2780241999" sldId="262"/>
            <ac:grpSpMk id="21" creationId="{A9F67799-42A5-CFDF-C7FA-A36CCDD39994}"/>
          </ac:grpSpMkLst>
        </pc:grpChg>
        <pc:grpChg chg="mod">
          <ac:chgData name="Bo Tang" userId="332dbdf67b1791cd" providerId="LiveId" clId="{8E558BD9-1D7C-45B0-A454-F913BE8B44AA}" dt="2024-05-24T01:15:57.263" v="4623"/>
          <ac:grpSpMkLst>
            <pc:docMk/>
            <pc:sldMk cId="2780241999" sldId="262"/>
            <ac:grpSpMk id="22" creationId="{5CFABA58-5B69-9C3C-6220-0A92213412DE}"/>
          </ac:grpSpMkLst>
        </pc:grpChg>
        <pc:grpChg chg="mod">
          <ac:chgData name="Bo Tang" userId="332dbdf67b1791cd" providerId="LiveId" clId="{8E558BD9-1D7C-45B0-A454-F913BE8B44AA}" dt="2024-05-24T01:15:57.263" v="4623"/>
          <ac:grpSpMkLst>
            <pc:docMk/>
            <pc:sldMk cId="2780241999" sldId="262"/>
            <ac:grpSpMk id="23" creationId="{838BAC81-E8D5-F538-9452-DAEED3053CCC}"/>
          </ac:grpSpMkLst>
        </pc:grpChg>
        <pc:grpChg chg="mod">
          <ac:chgData name="Bo Tang" userId="332dbdf67b1791cd" providerId="LiveId" clId="{8E558BD9-1D7C-45B0-A454-F913BE8B44AA}" dt="2024-05-24T01:15:57.263" v="4623"/>
          <ac:grpSpMkLst>
            <pc:docMk/>
            <pc:sldMk cId="2780241999" sldId="262"/>
            <ac:grpSpMk id="24" creationId="{A48D466A-41BA-324E-EE78-6BD976A1E09A}"/>
          </ac:grpSpMkLst>
        </pc:grpChg>
        <pc:grpChg chg="del">
          <ac:chgData name="Bo Tang" userId="332dbdf67b1791cd" providerId="LiveId" clId="{8E558BD9-1D7C-45B0-A454-F913BE8B44AA}" dt="2024-05-30T09:15:57.665" v="7389" actId="478"/>
          <ac:grpSpMkLst>
            <pc:docMk/>
            <pc:sldMk cId="2780241999" sldId="262"/>
            <ac:grpSpMk id="26" creationId="{EB40F663-DB41-C308-73C8-9955AD2B15A3}"/>
          </ac:grpSpMkLst>
        </pc:grpChg>
        <pc:grpChg chg="add del mod">
          <ac:chgData name="Bo Tang" userId="332dbdf67b1791cd" providerId="LiveId" clId="{8E558BD9-1D7C-45B0-A454-F913BE8B44AA}" dt="2024-05-23T18:03:15.317" v="2614" actId="478"/>
          <ac:grpSpMkLst>
            <pc:docMk/>
            <pc:sldMk cId="2780241999" sldId="262"/>
            <ac:grpSpMk id="33" creationId="{E8E80FC1-2150-4722-1C58-D85254269D32}"/>
          </ac:grpSpMkLst>
        </pc:grpChg>
        <pc:grpChg chg="del">
          <ac:chgData name="Bo Tang" userId="332dbdf67b1791cd" providerId="LiveId" clId="{8E558BD9-1D7C-45B0-A454-F913BE8B44AA}" dt="2024-05-30T10:21:37.615" v="7538" actId="478"/>
          <ac:grpSpMkLst>
            <pc:docMk/>
            <pc:sldMk cId="2780241999" sldId="262"/>
            <ac:grpSpMk id="36" creationId="{A2313C88-A5AC-3632-0388-078097C8154C}"/>
          </ac:grpSpMkLst>
        </pc:grpChg>
        <pc:grpChg chg="mod">
          <ac:chgData name="Bo Tang" userId="332dbdf67b1791cd" providerId="LiveId" clId="{8E558BD9-1D7C-45B0-A454-F913BE8B44AA}" dt="2024-05-23T07:01:49.345" v="1954" actId="207"/>
          <ac:grpSpMkLst>
            <pc:docMk/>
            <pc:sldMk cId="2780241999" sldId="262"/>
            <ac:grpSpMk id="44" creationId="{FAAC6E0E-938C-CCAB-857E-0047E56BA581}"/>
          </ac:grpSpMkLst>
        </pc:grpChg>
        <pc:grpChg chg="mod">
          <ac:chgData name="Bo Tang" userId="332dbdf67b1791cd" providerId="LiveId" clId="{8E558BD9-1D7C-45B0-A454-F913BE8B44AA}" dt="2024-05-23T07:01:49.345" v="1954" actId="207"/>
          <ac:grpSpMkLst>
            <pc:docMk/>
            <pc:sldMk cId="2780241999" sldId="262"/>
            <ac:grpSpMk id="48" creationId="{C1C71202-F0F2-04CB-02E2-E8B782D519DA}"/>
          </ac:grpSpMkLst>
        </pc:grpChg>
        <pc:grpChg chg="mod">
          <ac:chgData name="Bo Tang" userId="332dbdf67b1791cd" providerId="LiveId" clId="{8E558BD9-1D7C-45B0-A454-F913BE8B44AA}" dt="2024-05-23T07:01:49.345" v="1954" actId="207"/>
          <ac:grpSpMkLst>
            <pc:docMk/>
            <pc:sldMk cId="2780241999" sldId="262"/>
            <ac:grpSpMk id="51" creationId="{9760DB55-F09E-CE69-A4F1-0010CE1E76A1}"/>
          </ac:grpSpMkLst>
        </pc:grpChg>
        <pc:grpChg chg="mod">
          <ac:chgData name="Bo Tang" userId="332dbdf67b1791cd" providerId="LiveId" clId="{8E558BD9-1D7C-45B0-A454-F913BE8B44AA}" dt="2024-05-23T18:00:20.573" v="2559"/>
          <ac:grpSpMkLst>
            <pc:docMk/>
            <pc:sldMk cId="2780241999" sldId="262"/>
            <ac:grpSpMk id="54" creationId="{87541547-BCB1-A332-B374-D59505325C4A}"/>
          </ac:grpSpMkLst>
        </pc:grpChg>
        <pc:grpChg chg="mod">
          <ac:chgData name="Bo Tang" userId="332dbdf67b1791cd" providerId="LiveId" clId="{8E558BD9-1D7C-45B0-A454-F913BE8B44AA}" dt="2024-05-23T18:00:20.573" v="2559"/>
          <ac:grpSpMkLst>
            <pc:docMk/>
            <pc:sldMk cId="2780241999" sldId="262"/>
            <ac:grpSpMk id="55" creationId="{DA1DA6E7-0ED7-6A95-420A-A4D069590B00}"/>
          </ac:grpSpMkLst>
        </pc:grpChg>
        <pc:grpChg chg="mod">
          <ac:chgData name="Bo Tang" userId="332dbdf67b1791cd" providerId="LiveId" clId="{8E558BD9-1D7C-45B0-A454-F913BE8B44AA}" dt="2024-05-23T18:00:20.573" v="2559"/>
          <ac:grpSpMkLst>
            <pc:docMk/>
            <pc:sldMk cId="2780241999" sldId="262"/>
            <ac:grpSpMk id="56" creationId="{36615AD7-E07D-3BA2-93F6-6EAC43B5CD8F}"/>
          </ac:grpSpMkLst>
        </pc:grpChg>
        <pc:grpChg chg="add del mod">
          <ac:chgData name="Bo Tang" userId="332dbdf67b1791cd" providerId="LiveId" clId="{8E558BD9-1D7C-45B0-A454-F913BE8B44AA}" dt="2024-05-24T00:40:35.382" v="4557" actId="478"/>
          <ac:grpSpMkLst>
            <pc:docMk/>
            <pc:sldMk cId="2780241999" sldId="262"/>
            <ac:grpSpMk id="65" creationId="{DA44A09F-2DE6-5C89-BEDA-F3786279A07A}"/>
          </ac:grpSpMkLst>
        </pc:grpChg>
        <pc:grpChg chg="mod">
          <ac:chgData name="Bo Tang" userId="332dbdf67b1791cd" providerId="LiveId" clId="{8E558BD9-1D7C-45B0-A454-F913BE8B44AA}" dt="2024-05-23T18:03:16.053" v="2615"/>
          <ac:grpSpMkLst>
            <pc:docMk/>
            <pc:sldMk cId="2780241999" sldId="262"/>
            <ac:grpSpMk id="66" creationId="{7A1E29A5-591A-149A-9F16-68998FB845BF}"/>
          </ac:grpSpMkLst>
        </pc:grpChg>
        <pc:grpChg chg="mod">
          <ac:chgData name="Bo Tang" userId="332dbdf67b1791cd" providerId="LiveId" clId="{8E558BD9-1D7C-45B0-A454-F913BE8B44AA}" dt="2024-05-23T18:03:16.053" v="2615"/>
          <ac:grpSpMkLst>
            <pc:docMk/>
            <pc:sldMk cId="2780241999" sldId="262"/>
            <ac:grpSpMk id="67" creationId="{3F5DD638-525B-49F0-BCF4-8421F211B0F5}"/>
          </ac:grpSpMkLst>
        </pc:grpChg>
        <pc:grpChg chg="mod">
          <ac:chgData name="Bo Tang" userId="332dbdf67b1791cd" providerId="LiveId" clId="{8E558BD9-1D7C-45B0-A454-F913BE8B44AA}" dt="2024-05-23T18:03:16.053" v="2615"/>
          <ac:grpSpMkLst>
            <pc:docMk/>
            <pc:sldMk cId="2780241999" sldId="262"/>
            <ac:grpSpMk id="68" creationId="{9604D8D7-40CC-8503-39C1-602C2CECA4B8}"/>
          </ac:grpSpMkLst>
        </pc:grpChg>
        <pc:cxnChg chg="mod">
          <ac:chgData name="Bo Tang" userId="332dbdf67b1791cd" providerId="LiveId" clId="{8E558BD9-1D7C-45B0-A454-F913BE8B44AA}" dt="2024-05-24T04:05:38.796" v="4920" actId="208"/>
          <ac:cxnSpMkLst>
            <pc:docMk/>
            <pc:sldMk cId="2780241999" sldId="262"/>
            <ac:cxnSpMk id="50" creationId="{C06E6026-7884-9135-9C4A-15207B71AA80}"/>
          </ac:cxnSpMkLst>
        </pc:cxnChg>
        <pc:cxnChg chg="mod">
          <ac:chgData name="Bo Tang" userId="332dbdf67b1791cd" providerId="LiveId" clId="{8E558BD9-1D7C-45B0-A454-F913BE8B44AA}" dt="2024-05-24T04:05:41.771" v="4921" actId="208"/>
          <ac:cxnSpMkLst>
            <pc:docMk/>
            <pc:sldMk cId="2780241999" sldId="262"/>
            <ac:cxnSpMk id="52" creationId="{7E8A4920-32FE-327F-6876-743264967F98}"/>
          </ac:cxnSpMkLst>
        </pc:cxnChg>
      </pc:sldChg>
      <pc:sldChg chg="addSp delSp modSp add mod">
        <pc:chgData name="Bo Tang" userId="332dbdf67b1791cd" providerId="LiveId" clId="{8E558BD9-1D7C-45B0-A454-F913BE8B44AA}" dt="2024-05-30T10:21:32.294" v="7537"/>
        <pc:sldMkLst>
          <pc:docMk/>
          <pc:sldMk cId="2628162822" sldId="263"/>
        </pc:sldMkLst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13" creationId="{DB7F6D1A-32FC-ABB7-CB90-6A850AB23630}"/>
          </ac:spMkLst>
        </pc:spChg>
        <pc:spChg chg="del mod">
          <ac:chgData name="Bo Tang" userId="332dbdf67b1791cd" providerId="LiveId" clId="{8E558BD9-1D7C-45B0-A454-F913BE8B44AA}" dt="2024-05-23T22:25:04.862" v="4111" actId="478"/>
          <ac:spMkLst>
            <pc:docMk/>
            <pc:sldMk cId="2628162822" sldId="263"/>
            <ac:spMk id="13" creationId="{F4717079-5686-D252-CC41-96AC65A5622A}"/>
          </ac:spMkLst>
        </pc:spChg>
        <pc:spChg chg="del mod topLvl">
          <ac:chgData name="Bo Tang" userId="332dbdf67b1791cd" providerId="LiveId" clId="{8E558BD9-1D7C-45B0-A454-F913BE8B44AA}" dt="2024-05-23T22:25:11.476" v="4114" actId="478"/>
          <ac:spMkLst>
            <pc:docMk/>
            <pc:sldMk cId="2628162822" sldId="263"/>
            <ac:spMk id="14" creationId="{08526B36-5031-A60E-06E0-1DA363E8BF39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14" creationId="{91F392BE-9754-E317-A55E-B46BD4719C19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15" creationId="{4404A8B8-B954-4BD4-B920-B8B24B69B157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15" creationId="{F9E1F065-FE3E-DA28-3DCF-ED2723F7F935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16" creationId="{00DAD907-7846-B121-C8A6-B378B40EFBE2}"/>
          </ac:spMkLst>
        </pc:spChg>
        <pc:spChg chg="mod">
          <ac:chgData name="Bo Tang" userId="332dbdf67b1791cd" providerId="LiveId" clId="{8E558BD9-1D7C-45B0-A454-F913BE8B44AA}" dt="2024-05-23T22:25:00.020" v="4110"/>
          <ac:spMkLst>
            <pc:docMk/>
            <pc:sldMk cId="2628162822" sldId="263"/>
            <ac:spMk id="16" creationId="{CF6A6F44-6170-A35F-BC2F-016E6E5D83DE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17" creationId="{456D1A65-38DF-8A0C-4F3A-5AF44E8D0C70}"/>
          </ac:spMkLst>
        </pc:spChg>
        <pc:spChg chg="mod">
          <ac:chgData name="Bo Tang" userId="332dbdf67b1791cd" providerId="LiveId" clId="{8E558BD9-1D7C-45B0-A454-F913BE8B44AA}" dt="2024-05-23T22:25:00.020" v="4110"/>
          <ac:spMkLst>
            <pc:docMk/>
            <pc:sldMk cId="2628162822" sldId="263"/>
            <ac:spMk id="17" creationId="{982049B7-4ED7-AA6D-7FB7-B7693B21DC46}"/>
          </ac:spMkLst>
        </pc:spChg>
        <pc:spChg chg="mod">
          <ac:chgData name="Bo Tang" userId="332dbdf67b1791cd" providerId="LiveId" clId="{8E558BD9-1D7C-45B0-A454-F913BE8B44AA}" dt="2024-05-23T22:25:00.020" v="4110"/>
          <ac:spMkLst>
            <pc:docMk/>
            <pc:sldMk cId="2628162822" sldId="263"/>
            <ac:spMk id="18" creationId="{347F6337-DD9B-1492-C732-C3D2D3E64996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18" creationId="{E2F6D43E-8233-401D-45CF-09A6327F4E96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19" creationId="{8173CDB4-9DB5-E5D8-9D40-83D4375AC72A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20" creationId="{37BC9A2C-79DF-D6A6-92C0-43ED096FBE4D}"/>
          </ac:spMkLst>
        </pc:spChg>
        <pc:spChg chg="mod">
          <ac:chgData name="Bo Tang" userId="332dbdf67b1791cd" providerId="LiveId" clId="{8E558BD9-1D7C-45B0-A454-F913BE8B44AA}" dt="2024-05-30T09:15:53.569" v="7388"/>
          <ac:spMkLst>
            <pc:docMk/>
            <pc:sldMk cId="2628162822" sldId="263"/>
            <ac:spMk id="20" creationId="{E66953D3-5E05-79A2-FE4D-821FC8E94989}"/>
          </ac:spMkLst>
        </pc:spChg>
        <pc:spChg chg="mod">
          <ac:chgData name="Bo Tang" userId="332dbdf67b1791cd" providerId="LiveId" clId="{8E558BD9-1D7C-45B0-A454-F913BE8B44AA}" dt="2024-05-30T09:15:53.569" v="7388"/>
          <ac:spMkLst>
            <pc:docMk/>
            <pc:sldMk cId="2628162822" sldId="263"/>
            <ac:spMk id="21" creationId="{3423FC51-7DB8-8394-D703-4FD5C2A8C055}"/>
          </ac:spMkLst>
        </pc:spChg>
        <pc:spChg chg="mod">
          <ac:chgData name="Bo Tang" userId="332dbdf67b1791cd" providerId="LiveId" clId="{8E558BD9-1D7C-45B0-A454-F913BE8B44AA}" dt="2024-05-30T10:21:25.840" v="7536"/>
          <ac:spMkLst>
            <pc:docMk/>
            <pc:sldMk cId="2628162822" sldId="263"/>
            <ac:spMk id="23" creationId="{ADB5A940-3E11-46CC-3C7B-516489532C7F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3" creationId="{B60DF150-1FE5-A1AE-44CB-02DEC6A4779C}"/>
          </ac:spMkLst>
        </pc:spChg>
        <pc:spChg chg="mod">
          <ac:chgData name="Bo Tang" userId="332dbdf67b1791cd" providerId="LiveId" clId="{8E558BD9-1D7C-45B0-A454-F913BE8B44AA}" dt="2024-05-30T10:21:25.840" v="7536"/>
          <ac:spMkLst>
            <pc:docMk/>
            <pc:sldMk cId="2628162822" sldId="263"/>
            <ac:spMk id="24" creationId="{07608927-250B-A61A-7537-E4AB66AA82EE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4" creationId="{B04B516A-AFF3-BCF8-4471-46A1E2A2A483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5" creationId="{8A753C50-D200-34E1-3365-2A6EC17B5AC7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7" creationId="{0FA8FEED-D483-CFEE-C76D-1FDFAA125AF5}"/>
          </ac:spMkLst>
        </pc:spChg>
        <pc:spChg chg="mod">
          <ac:chgData name="Bo Tang" userId="332dbdf67b1791cd" providerId="LiveId" clId="{8E558BD9-1D7C-45B0-A454-F913BE8B44AA}" dt="2024-05-30T10:21:32.294" v="7537"/>
          <ac:spMkLst>
            <pc:docMk/>
            <pc:sldMk cId="2628162822" sldId="263"/>
            <ac:spMk id="27" creationId="{C7458DAC-605A-0484-384D-C2E98A20CB45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28" creationId="{0E184A7B-1CC1-7244-5B06-9010D41E8D49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8" creationId="{41EA7C83-20CC-CA61-28F3-F1BC6E219BB1}"/>
          </ac:spMkLst>
        </pc:spChg>
        <pc:spChg chg="mod">
          <ac:chgData name="Bo Tang" userId="332dbdf67b1791cd" providerId="LiveId" clId="{8E558BD9-1D7C-45B0-A454-F913BE8B44AA}" dt="2024-05-30T10:21:32.294" v="7537"/>
          <ac:spMkLst>
            <pc:docMk/>
            <pc:sldMk cId="2628162822" sldId="263"/>
            <ac:spMk id="28" creationId="{650DC549-AD52-0D31-DEF0-E9D75B5012A0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9" creationId="{31961C86-64A5-2A74-D8F9-D144E1B54EA6}"/>
          </ac:spMkLst>
        </pc:spChg>
        <pc:spChg chg="mod">
          <ac:chgData name="Bo Tang" userId="332dbdf67b1791cd" providerId="LiveId" clId="{8E558BD9-1D7C-45B0-A454-F913BE8B44AA}" dt="2024-05-30T10:21:32.294" v="7537"/>
          <ac:spMkLst>
            <pc:docMk/>
            <pc:sldMk cId="2628162822" sldId="263"/>
            <ac:spMk id="29" creationId="{48F9945A-1565-DC76-06C0-DDDA4E17BA5F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29" creationId="{E770DA3E-4332-91A6-5D91-2A5E8EE318A9}"/>
          </ac:spMkLst>
        </pc:spChg>
        <pc:spChg chg="mod">
          <ac:chgData name="Bo Tang" userId="332dbdf67b1791cd" providerId="LiveId" clId="{8E558BD9-1D7C-45B0-A454-F913BE8B44AA}" dt="2024-05-30T10:21:32.294" v="7537"/>
          <ac:spMkLst>
            <pc:docMk/>
            <pc:sldMk cId="2628162822" sldId="263"/>
            <ac:spMk id="30" creationId="{047BC310-531C-2D4D-4B2E-557E41E91356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31" creationId="{79926BE1-9383-9040-2BFF-0BC5CBB821F4}"/>
          </ac:spMkLst>
        </pc:spChg>
        <pc:spChg chg="mod">
          <ac:chgData name="Bo Tang" userId="332dbdf67b1791cd" providerId="LiveId" clId="{8E558BD9-1D7C-45B0-A454-F913BE8B44AA}" dt="2024-05-30T10:21:32.294" v="7537"/>
          <ac:spMkLst>
            <pc:docMk/>
            <pc:sldMk cId="2628162822" sldId="263"/>
            <ac:spMk id="31" creationId="{E0818DC6-3E27-4FE8-4C4B-9A6D67FFE061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33" creationId="{B0663DD6-C611-79E3-6B76-146419B7E8D7}"/>
          </ac:spMkLst>
        </pc:spChg>
        <pc:spChg chg="mod">
          <ac:chgData name="Bo Tang" userId="332dbdf67b1791cd" providerId="LiveId" clId="{8E558BD9-1D7C-45B0-A454-F913BE8B44AA}" dt="2024-05-24T01:37:05.054" v="4881"/>
          <ac:spMkLst>
            <pc:docMk/>
            <pc:sldMk cId="2628162822" sldId="263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35" creationId="{B7203881-4764-52AE-81D2-B2103D22FC39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44" creationId="{477C68B0-8B08-C4D6-1E9C-8B3ABD116F72}"/>
          </ac:spMkLst>
        </pc:spChg>
        <pc:spChg chg="mod">
          <ac:chgData name="Bo Tang" userId="332dbdf67b1791cd" providerId="LiveId" clId="{8E558BD9-1D7C-45B0-A454-F913BE8B44AA}" dt="2024-05-23T18:02:56.528" v="2610" actId="207"/>
          <ac:spMkLst>
            <pc:docMk/>
            <pc:sldMk cId="2628162822" sldId="263"/>
            <ac:spMk id="45" creationId="{2066915F-5C06-B481-5F0A-FE3107F30D61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45" creationId="{35A85C3C-D44A-08D2-6AF1-C930A2716F98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46" creationId="{22D0E0E9-0D23-3384-CF61-20D9E223E723}"/>
          </ac:spMkLst>
        </pc:spChg>
        <pc:spChg chg="mod">
          <ac:chgData name="Bo Tang" userId="332dbdf67b1791cd" providerId="LiveId" clId="{8E558BD9-1D7C-45B0-A454-F913BE8B44AA}" dt="2024-05-23T18:03:02.878" v="2612" actId="207"/>
          <ac:spMkLst>
            <pc:docMk/>
            <pc:sldMk cId="2628162822" sldId="263"/>
            <ac:spMk id="46" creationId="{6EB04265-3687-338C-E061-2BAD346633C2}"/>
          </ac:spMkLst>
        </pc:spChg>
        <pc:spChg chg="mod">
          <ac:chgData name="Bo Tang" userId="332dbdf67b1791cd" providerId="LiveId" clId="{8E558BD9-1D7C-45B0-A454-F913BE8B44AA}" dt="2024-05-23T18:03:05.760" v="2613" actId="207"/>
          <ac:spMkLst>
            <pc:docMk/>
            <pc:sldMk cId="2628162822" sldId="263"/>
            <ac:spMk id="47" creationId="{AD40D91A-C596-2890-0938-E81F39D62985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47" creationId="{F2E52DEA-3179-8555-D5AF-A49E8819331C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0" creationId="{CEBEAACF-E9A3-10AA-80EB-34F1224197C7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1" creationId="{77203640-C35E-D4E6-BDAB-3E632D245C25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2" creationId="{F6920380-2376-B793-7B83-7895BECA262F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3" creationId="{5D7B99C3-DABD-4DE6-9B82-8809B60DC136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4" creationId="{CA7F888B-3BEE-3236-9F26-A216E53A7B3B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5" creationId="{6ADE6A48-4E78-2FDE-A33E-D1CD4BDEBD94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6" creationId="{EC74267C-6AED-0240-3C96-0F17FB7B7207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7" creationId="{7E02DA19-4B8E-208C-8A64-A0B84C13AF09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2" creationId="{D9ABD038-B0A6-6033-C383-43BF5F3376B6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3" creationId="{B7464096-7DF6-70C7-5C3B-A07C5BCEA803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4" creationId="{3759DF58-821E-0905-1C6F-05D578AB7C1B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5" creationId="{4D7F4BDC-D662-0FFA-9393-7738690C25CE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6" creationId="{F03F9B29-5FAE-2180-D660-6DF3C99DF16A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7" creationId="{941E5452-B085-82F8-4317-8E3B3827CF88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8" creationId="{36791733-47C2-FB92-D8EE-B19558D4D655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9" creationId="{82073DF2-0CDB-4CE2-66F6-D85A1D60DBEF}"/>
          </ac:spMkLst>
        </pc:spChg>
        <pc:grpChg chg="add del mod">
          <ac:chgData name="Bo Tang" userId="332dbdf67b1791cd" providerId="LiveId" clId="{8E558BD9-1D7C-45B0-A454-F913BE8B44AA}" dt="2024-05-23T22:25:11.476" v="4114" actId="478"/>
          <ac:grpSpMkLst>
            <pc:docMk/>
            <pc:sldMk cId="2628162822" sldId="263"/>
            <ac:grpSpMk id="2" creationId="{54309267-E45D-5899-5959-C20A9EF3D31D}"/>
          </ac:grpSpMkLst>
        </pc:grpChg>
        <pc:grpChg chg="add mod">
          <ac:chgData name="Bo Tang" userId="332dbdf67b1791cd" providerId="LiveId" clId="{8E558BD9-1D7C-45B0-A454-F913BE8B44AA}" dt="2024-05-24T01:15:53.284" v="4621"/>
          <ac:grpSpMkLst>
            <pc:docMk/>
            <pc:sldMk cId="2628162822" sldId="263"/>
            <ac:grpSpMk id="2" creationId="{5952EECE-CFA0-2612-F2EA-346CF6BD0869}"/>
          </ac:grpSpMkLst>
        </pc:grpChg>
        <pc:grpChg chg="del">
          <ac:chgData name="Bo Tang" userId="332dbdf67b1791cd" providerId="LiveId" clId="{8E558BD9-1D7C-45B0-A454-F913BE8B44AA}" dt="2024-05-23T07:20:50.205" v="2067" actId="478"/>
          <ac:grpSpMkLst>
            <pc:docMk/>
            <pc:sldMk cId="2628162822" sldId="263"/>
            <ac:grpSpMk id="2" creationId="{B2A9DD7C-4DFC-FFA9-8022-B8BA6ECCB546}"/>
          </ac:grpSpMkLst>
        </pc:grpChg>
        <pc:grpChg chg="mod topLvl">
          <ac:chgData name="Bo Tang" userId="332dbdf67b1791cd" providerId="LiveId" clId="{8E558BD9-1D7C-45B0-A454-F913BE8B44AA}" dt="2024-05-23T22:25:13.668" v="4115" actId="207"/>
          <ac:grpSpMkLst>
            <pc:docMk/>
            <pc:sldMk cId="2628162822" sldId="263"/>
            <ac:grpSpMk id="3" creationId="{E4E85149-EF6C-32EF-C574-443A06A002B5}"/>
          </ac:grpSpMkLst>
        </pc:grpChg>
        <pc:grpChg chg="del mod">
          <ac:chgData name="Bo Tang" userId="332dbdf67b1791cd" providerId="LiveId" clId="{8E558BD9-1D7C-45B0-A454-F913BE8B44AA}" dt="2024-05-23T22:25:08.398" v="4113" actId="478"/>
          <ac:grpSpMkLst>
            <pc:docMk/>
            <pc:sldMk cId="2628162822" sldId="263"/>
            <ac:grpSpMk id="10" creationId="{1CAEC9B2-8193-AE18-38BB-73C0D7040F83}"/>
          </ac:grpSpMkLst>
        </pc:grpChg>
        <pc:grpChg chg="mod">
          <ac:chgData name="Bo Tang" userId="332dbdf67b1791cd" providerId="LiveId" clId="{8E558BD9-1D7C-45B0-A454-F913BE8B44AA}" dt="2024-05-24T01:15:53.284" v="4621"/>
          <ac:grpSpMkLst>
            <pc:docMk/>
            <pc:sldMk cId="2628162822" sldId="263"/>
            <ac:grpSpMk id="10" creationId="{742F2247-FE14-BD37-8188-0EF34EC1A944}"/>
          </ac:grpSpMkLst>
        </pc:grpChg>
        <pc:grpChg chg="add del mod">
          <ac:chgData name="Bo Tang" userId="332dbdf67b1791cd" providerId="LiveId" clId="{8E558BD9-1D7C-45B0-A454-F913BE8B44AA}" dt="2024-05-23T18:00:15.061" v="2556" actId="478"/>
          <ac:grpSpMkLst>
            <pc:docMk/>
            <pc:sldMk cId="2628162822" sldId="263"/>
            <ac:grpSpMk id="10" creationId="{C7F48E45-C3F3-CDB1-BA7D-9B1EFD11CF8C}"/>
          </ac:grpSpMkLst>
        </pc:grpChg>
        <pc:grpChg chg="del mod">
          <ac:chgData name="Bo Tang" userId="332dbdf67b1791cd" providerId="LiveId" clId="{8E558BD9-1D7C-45B0-A454-F913BE8B44AA}" dt="2024-05-23T22:25:04.862" v="4111" actId="478"/>
          <ac:grpSpMkLst>
            <pc:docMk/>
            <pc:sldMk cId="2628162822" sldId="263"/>
            <ac:grpSpMk id="11" creationId="{4EDF4257-12E8-1D03-5989-3A3BAC255B24}"/>
          </ac:grpSpMkLst>
        </pc:grpChg>
        <pc:grpChg chg="mod">
          <ac:chgData name="Bo Tang" userId="332dbdf67b1791cd" providerId="LiveId" clId="{8E558BD9-1D7C-45B0-A454-F913BE8B44AA}" dt="2024-05-23T07:20:50.735" v="2068"/>
          <ac:grpSpMkLst>
            <pc:docMk/>
            <pc:sldMk cId="2628162822" sldId="263"/>
            <ac:grpSpMk id="11" creationId="{65E90E2D-F52F-C654-7BC9-A09D224412BC}"/>
          </ac:grpSpMkLst>
        </pc:grpChg>
        <pc:grpChg chg="mod">
          <ac:chgData name="Bo Tang" userId="332dbdf67b1791cd" providerId="LiveId" clId="{8E558BD9-1D7C-45B0-A454-F913BE8B44AA}" dt="2024-05-24T01:15:53.284" v="4621"/>
          <ac:grpSpMkLst>
            <pc:docMk/>
            <pc:sldMk cId="2628162822" sldId="263"/>
            <ac:grpSpMk id="11" creationId="{AC481B60-9CD0-C90A-F63C-AD9446D248CA}"/>
          </ac:grpSpMkLst>
        </pc:grpChg>
        <pc:grpChg chg="mod">
          <ac:chgData name="Bo Tang" userId="332dbdf67b1791cd" providerId="LiveId" clId="{8E558BD9-1D7C-45B0-A454-F913BE8B44AA}" dt="2024-05-23T07:20:50.735" v="2068"/>
          <ac:grpSpMkLst>
            <pc:docMk/>
            <pc:sldMk cId="2628162822" sldId="263"/>
            <ac:grpSpMk id="12" creationId="{1F0F2044-77EF-AF89-B548-9C310A9F8F6C}"/>
          </ac:grpSpMkLst>
        </pc:grpChg>
        <pc:grpChg chg="mod">
          <ac:chgData name="Bo Tang" userId="332dbdf67b1791cd" providerId="LiveId" clId="{8E558BD9-1D7C-45B0-A454-F913BE8B44AA}" dt="2024-05-24T01:15:53.284" v="4621"/>
          <ac:grpSpMkLst>
            <pc:docMk/>
            <pc:sldMk cId="2628162822" sldId="263"/>
            <ac:grpSpMk id="12" creationId="{D35BCE56-882C-72DD-5805-5C61932B1751}"/>
          </ac:grpSpMkLst>
        </pc:grpChg>
        <pc:grpChg chg="add del mod">
          <ac:chgData name="Bo Tang" userId="332dbdf67b1791cd" providerId="LiveId" clId="{8E558BD9-1D7C-45B0-A454-F913BE8B44AA}" dt="2024-05-24T01:15:52.989" v="4620" actId="478"/>
          <ac:grpSpMkLst>
            <pc:docMk/>
            <pc:sldMk cId="2628162822" sldId="263"/>
            <ac:grpSpMk id="19" creationId="{67749F7C-0585-E7CC-1F45-9E6D8F8EBF62}"/>
          </ac:grpSpMkLst>
        </pc:grpChg>
        <pc:grpChg chg="add mod">
          <ac:chgData name="Bo Tang" userId="332dbdf67b1791cd" providerId="LiveId" clId="{8E558BD9-1D7C-45B0-A454-F913BE8B44AA}" dt="2024-05-30T09:15:53.569" v="7388"/>
          <ac:grpSpMkLst>
            <pc:docMk/>
            <pc:sldMk cId="2628162822" sldId="263"/>
            <ac:grpSpMk id="19" creationId="{E26A62A3-C824-0ED5-C270-BA9A98AB8B2B}"/>
          </ac:grpSpMkLst>
        </pc:grpChg>
        <pc:grpChg chg="mod">
          <ac:chgData name="Bo Tang" userId="332dbdf67b1791cd" providerId="LiveId" clId="{8E558BD9-1D7C-45B0-A454-F913BE8B44AA}" dt="2024-05-24T00:40:31.578" v="4555"/>
          <ac:grpSpMkLst>
            <pc:docMk/>
            <pc:sldMk cId="2628162822" sldId="263"/>
            <ac:grpSpMk id="20" creationId="{C3E36DC3-F190-4316-7F9D-E1314F713858}"/>
          </ac:grpSpMkLst>
        </pc:grpChg>
        <pc:grpChg chg="mod">
          <ac:chgData name="Bo Tang" userId="332dbdf67b1791cd" providerId="LiveId" clId="{8E558BD9-1D7C-45B0-A454-F913BE8B44AA}" dt="2024-05-24T00:40:31.578" v="4555"/>
          <ac:grpSpMkLst>
            <pc:docMk/>
            <pc:sldMk cId="2628162822" sldId="263"/>
            <ac:grpSpMk id="21" creationId="{149C6F18-39C9-95D3-DEB6-53F5657C92BD}"/>
          </ac:grpSpMkLst>
        </pc:grpChg>
        <pc:grpChg chg="mod">
          <ac:chgData name="Bo Tang" userId="332dbdf67b1791cd" providerId="LiveId" clId="{8E558BD9-1D7C-45B0-A454-F913BE8B44AA}" dt="2024-05-24T00:40:31.578" v="4555"/>
          <ac:grpSpMkLst>
            <pc:docMk/>
            <pc:sldMk cId="2628162822" sldId="263"/>
            <ac:grpSpMk id="22" creationId="{360D9CE2-5A24-4C6B-12BE-4A47E32B8719}"/>
          </ac:grpSpMkLst>
        </pc:grpChg>
        <pc:grpChg chg="add mod">
          <ac:chgData name="Bo Tang" userId="332dbdf67b1791cd" providerId="LiveId" clId="{8E558BD9-1D7C-45B0-A454-F913BE8B44AA}" dt="2024-05-30T10:21:25.840" v="7536"/>
          <ac:grpSpMkLst>
            <pc:docMk/>
            <pc:sldMk cId="2628162822" sldId="263"/>
            <ac:grpSpMk id="22" creationId="{6D6E43D0-E361-35A5-E38C-9C54A6AA1F32}"/>
          </ac:grpSpMkLst>
        </pc:grpChg>
        <pc:grpChg chg="add mod">
          <ac:chgData name="Bo Tang" userId="332dbdf67b1791cd" providerId="LiveId" clId="{8E558BD9-1D7C-45B0-A454-F913BE8B44AA}" dt="2024-05-30T10:21:32.294" v="7537"/>
          <ac:grpSpMkLst>
            <pc:docMk/>
            <pc:sldMk cId="2628162822" sldId="263"/>
            <ac:grpSpMk id="25" creationId="{0EACF53F-1B5A-64DE-5B44-E649416D0C38}"/>
          </ac:grpSpMkLst>
        </pc:grpChg>
        <pc:grpChg chg="mod">
          <ac:chgData name="Bo Tang" userId="332dbdf67b1791cd" providerId="LiveId" clId="{8E558BD9-1D7C-45B0-A454-F913BE8B44AA}" dt="2024-05-30T10:21:32.294" v="7537"/>
          <ac:grpSpMkLst>
            <pc:docMk/>
            <pc:sldMk cId="2628162822" sldId="263"/>
            <ac:grpSpMk id="26" creationId="{51F6E4C9-1317-63AB-0C90-D8B854469743}"/>
          </ac:grpSpMkLst>
        </pc:grpChg>
        <pc:grpChg chg="del">
          <ac:chgData name="Bo Tang" userId="332dbdf67b1791cd" providerId="LiveId" clId="{8E558BD9-1D7C-45B0-A454-F913BE8B44AA}" dt="2024-05-30T09:15:52.814" v="7387" actId="478"/>
          <ac:grpSpMkLst>
            <pc:docMk/>
            <pc:sldMk cId="2628162822" sldId="263"/>
            <ac:grpSpMk id="26" creationId="{EB40F663-DB41-C308-73C8-9955AD2B15A3}"/>
          </ac:grpSpMkLst>
        </pc:grpChg>
        <pc:grpChg chg="add del mod">
          <ac:chgData name="Bo Tang" userId="332dbdf67b1791cd" providerId="LiveId" clId="{8E558BD9-1D7C-45B0-A454-F913BE8B44AA}" dt="2024-05-23T18:02:42.180" v="2608" actId="478"/>
          <ac:grpSpMkLst>
            <pc:docMk/>
            <pc:sldMk cId="2628162822" sldId="263"/>
            <ac:grpSpMk id="31" creationId="{8CBB6292-1222-9A5D-3E67-223F83674018}"/>
          </ac:grpSpMkLst>
        </pc:grpChg>
        <pc:grpChg chg="mod">
          <ac:chgData name="Bo Tang" userId="332dbdf67b1791cd" providerId="LiveId" clId="{8E558BD9-1D7C-45B0-A454-F913BE8B44AA}" dt="2024-05-23T18:00:15.512" v="2557"/>
          <ac:grpSpMkLst>
            <pc:docMk/>
            <pc:sldMk cId="2628162822" sldId="263"/>
            <ac:grpSpMk id="33" creationId="{CEEE136B-E3E3-64B5-77E6-7DFBFEEF75B0}"/>
          </ac:grpSpMkLst>
        </pc:grpChg>
        <pc:grpChg chg="del">
          <ac:chgData name="Bo Tang" userId="332dbdf67b1791cd" providerId="LiveId" clId="{8E558BD9-1D7C-45B0-A454-F913BE8B44AA}" dt="2024-05-30T10:21:25.091" v="7535" actId="478"/>
          <ac:grpSpMkLst>
            <pc:docMk/>
            <pc:sldMk cId="2628162822" sldId="263"/>
            <ac:grpSpMk id="36" creationId="{A2313C88-A5AC-3632-0388-078097C8154C}"/>
          </ac:grpSpMkLst>
        </pc:grpChg>
        <pc:grpChg chg="del mod">
          <ac:chgData name="Bo Tang" userId="332dbdf67b1791cd" providerId="LiveId" clId="{8E558BD9-1D7C-45B0-A454-F913BE8B44AA}" dt="2024-05-23T22:24:55.043" v="4109" actId="478"/>
          <ac:grpSpMkLst>
            <pc:docMk/>
            <pc:sldMk cId="2628162822" sldId="263"/>
            <ac:grpSpMk id="44" creationId="{FAAC6E0E-938C-CCAB-857E-0047E56BA581}"/>
          </ac:grpSpMkLst>
        </pc:grpChg>
        <pc:grpChg chg="mod">
          <ac:chgData name="Bo Tang" userId="332dbdf67b1791cd" providerId="LiveId" clId="{8E558BD9-1D7C-45B0-A454-F913BE8B44AA}" dt="2024-05-23T18:00:15.512" v="2557"/>
          <ac:grpSpMkLst>
            <pc:docMk/>
            <pc:sldMk cId="2628162822" sldId="263"/>
            <ac:grpSpMk id="48" creationId="{9C9657DF-540A-0145-318A-4E32A66B3BAD}"/>
          </ac:grpSpMkLst>
        </pc:grpChg>
        <pc:grpChg chg="mod">
          <ac:chgData name="Bo Tang" userId="332dbdf67b1791cd" providerId="LiveId" clId="{8E558BD9-1D7C-45B0-A454-F913BE8B44AA}" dt="2024-05-23T18:00:15.512" v="2557"/>
          <ac:grpSpMkLst>
            <pc:docMk/>
            <pc:sldMk cId="2628162822" sldId="263"/>
            <ac:grpSpMk id="49" creationId="{AFC503C3-FF1F-CFED-AA6B-1ACD131E811E}"/>
          </ac:grpSpMkLst>
        </pc:grpChg>
        <pc:grpChg chg="add del mod">
          <ac:chgData name="Bo Tang" userId="332dbdf67b1791cd" providerId="LiveId" clId="{8E558BD9-1D7C-45B0-A454-F913BE8B44AA}" dt="2024-05-24T00:40:31.031" v="4554" actId="478"/>
          <ac:grpSpMkLst>
            <pc:docMk/>
            <pc:sldMk cId="2628162822" sldId="263"/>
            <ac:grpSpMk id="58" creationId="{3D1A0A31-E4ED-376B-094E-C1B52CD9455A}"/>
          </ac:grpSpMkLst>
        </pc:grpChg>
        <pc:grpChg chg="mod">
          <ac:chgData name="Bo Tang" userId="332dbdf67b1791cd" providerId="LiveId" clId="{8E558BD9-1D7C-45B0-A454-F913BE8B44AA}" dt="2024-05-23T18:02:42.903" v="2609"/>
          <ac:grpSpMkLst>
            <pc:docMk/>
            <pc:sldMk cId="2628162822" sldId="263"/>
            <ac:grpSpMk id="59" creationId="{759AE355-9A9B-C853-11B8-9D585293080B}"/>
          </ac:grpSpMkLst>
        </pc:grpChg>
        <pc:grpChg chg="mod">
          <ac:chgData name="Bo Tang" userId="332dbdf67b1791cd" providerId="LiveId" clId="{8E558BD9-1D7C-45B0-A454-F913BE8B44AA}" dt="2024-05-23T18:02:42.903" v="2609"/>
          <ac:grpSpMkLst>
            <pc:docMk/>
            <pc:sldMk cId="2628162822" sldId="263"/>
            <ac:grpSpMk id="60" creationId="{39948359-FE85-B29C-0A15-43A0A30BC730}"/>
          </ac:grpSpMkLst>
        </pc:grpChg>
        <pc:grpChg chg="mod">
          <ac:chgData name="Bo Tang" userId="332dbdf67b1791cd" providerId="LiveId" clId="{8E558BD9-1D7C-45B0-A454-F913BE8B44AA}" dt="2024-05-23T18:02:42.903" v="2609"/>
          <ac:grpSpMkLst>
            <pc:docMk/>
            <pc:sldMk cId="2628162822" sldId="263"/>
            <ac:grpSpMk id="61" creationId="{8550AC6C-CB8D-8579-7B06-62303CD4F196}"/>
          </ac:grpSpMkLst>
        </pc:grpChg>
        <pc:cxnChg chg="del mod">
          <ac:chgData name="Bo Tang" userId="332dbdf67b1791cd" providerId="LiveId" clId="{8E558BD9-1D7C-45B0-A454-F913BE8B44AA}" dt="2024-05-23T22:25:06.693" v="4112" actId="478"/>
          <ac:cxnSpMkLst>
            <pc:docMk/>
            <pc:sldMk cId="2628162822" sldId="263"/>
            <ac:cxnSpMk id="12" creationId="{39FEE99E-5A93-91A3-3AF5-83D47E0E57E9}"/>
          </ac:cxnSpMkLst>
        </pc:cxnChg>
        <pc:cxnChg chg="del mod">
          <ac:chgData name="Bo Tang" userId="332dbdf67b1791cd" providerId="LiveId" clId="{8E558BD9-1D7C-45B0-A454-F913BE8B44AA}" dt="2024-05-23T22:25:08.398" v="4113" actId="478"/>
          <ac:cxnSpMkLst>
            <pc:docMk/>
            <pc:sldMk cId="2628162822" sldId="263"/>
            <ac:cxnSpMk id="15" creationId="{FF49068C-E874-BC00-2FD8-8027F1476DEF}"/>
          </ac:cxnSpMkLst>
        </pc:cxnChg>
      </pc:sldChg>
      <pc:sldChg chg="addSp delSp modSp add mod">
        <pc:chgData name="Bo Tang" userId="332dbdf67b1791cd" providerId="LiveId" clId="{8E558BD9-1D7C-45B0-A454-F913BE8B44AA}" dt="2024-05-30T10:21:05.527" v="7534" actId="1035"/>
        <pc:sldMkLst>
          <pc:docMk/>
          <pc:sldMk cId="2631347660" sldId="264"/>
        </pc:sldMkLst>
        <pc:spChg chg="mod">
          <ac:chgData name="Bo Tang" userId="332dbdf67b1791cd" providerId="LiveId" clId="{8E558BD9-1D7C-45B0-A454-F913BE8B44AA}" dt="2024-05-30T09:15:43.721" v="7386"/>
          <ac:spMkLst>
            <pc:docMk/>
            <pc:sldMk cId="2631347660" sldId="264"/>
            <ac:spMk id="3" creationId="{FFA9C13E-2855-9AC6-9C54-5F8F4E66276A}"/>
          </ac:spMkLst>
        </pc:spChg>
        <pc:spChg chg="mod">
          <ac:chgData name="Bo Tang" userId="332dbdf67b1791cd" providerId="LiveId" clId="{8E558BD9-1D7C-45B0-A454-F913BE8B44AA}" dt="2024-05-30T09:15:43.721" v="7386"/>
          <ac:spMkLst>
            <pc:docMk/>
            <pc:sldMk cId="2631347660" sldId="264"/>
            <ac:spMk id="10" creationId="{0A609208-8150-3900-A5D3-DAA24B595DDB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2" creationId="{3BBEEE1A-1DA4-8246-A8E1-3AEFD755E9E4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3" creationId="{196DCDCE-C9EA-F62B-80AE-CFBE301D539E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4" creationId="{143DA3D7-3EB8-CF2D-E35B-75F0CF48D73E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5" creationId="{29B97AA7-A868-3B97-080B-290B8AA5C1CF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15" creationId="{C1660CCD-830D-339C-0FFE-EC28A701FF68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6" creationId="{76C90C9A-84D6-A60F-5667-C367AE8ADEF6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16" creationId="{E9FA68CD-25B9-5F4F-4D33-966876A97E87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7" creationId="{4931D14B-2A2D-7C59-8BEA-17595E1DF829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17" creationId="{81300708-00FE-4DCC-C285-08A5F0CADDB3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8" creationId="{6EE4B05F-5529-299B-AD72-7C1587102BCF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18" creationId="{EBE4E17A-BDD5-827C-CEBA-3DD88AD709BB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9" creationId="{336A03B0-D49C-359A-ABBA-5E971CD355C7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19" creationId="{3BE62282-73EC-BF3E-1A27-184D4FCEDE3B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20" creationId="{F8AC07A3-73B5-C0AE-A3A7-335772065E43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24" creationId="{B0028498-10F7-1CFF-B280-DC4C84737A6B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25" creationId="{20577B8C-EF57-AC5C-603E-A9CAD29DE048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27" creationId="{C8CA3B55-2FE1-4AC6-BEBF-69564D5FAEA4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28" creationId="{A8DB58D2-79B9-AED9-6254-28FCEC130BD9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28" creationId="{F25503F7-E4B7-9945-BE1C-9EEE2B1D2989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29" creationId="{8A3A91A6-E86A-BA5D-0356-1B17DB26AC15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29" creationId="{A6F5964E-DEE9-CE3E-2D13-EADDDC4CA844}"/>
          </ac:spMkLst>
        </pc:spChg>
        <pc:spChg chg="del topLvl">
          <ac:chgData name="Bo Tang" userId="332dbdf67b1791cd" providerId="LiveId" clId="{8E558BD9-1D7C-45B0-A454-F913BE8B44AA}" dt="2024-05-30T09:15:42.979" v="7385" actId="478"/>
          <ac:spMkLst>
            <pc:docMk/>
            <pc:sldMk cId="2631347660" sldId="264"/>
            <ac:spMk id="30" creationId="{B2A791DF-BC6F-179B-30CE-C8A9943C3A8A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31" creationId="{115E02F1-AAED-0EBB-BADC-6309252C1842}"/>
          </ac:spMkLst>
        </pc:spChg>
        <pc:spChg chg="del topLvl">
          <ac:chgData name="Bo Tang" userId="332dbdf67b1791cd" providerId="LiveId" clId="{8E558BD9-1D7C-45B0-A454-F913BE8B44AA}" dt="2024-05-30T09:15:40.674" v="7384" actId="478"/>
          <ac:spMkLst>
            <pc:docMk/>
            <pc:sldMk cId="2631347660" sldId="264"/>
            <ac:spMk id="32" creationId="{BD09047E-508E-5007-4714-DEB714F1852E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33" creationId="{A4DE5ACE-2C43-AE90-415A-12EB1FA45289}"/>
          </ac:spMkLst>
        </pc:spChg>
        <pc:spChg chg="mod">
          <ac:chgData name="Bo Tang" userId="332dbdf67b1791cd" providerId="LiveId" clId="{8E558BD9-1D7C-45B0-A454-F913BE8B44AA}" dt="2024-05-24T01:37:00.414" v="4880"/>
          <ac:spMkLst>
            <pc:docMk/>
            <pc:sldMk cId="2631347660" sldId="264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35" creationId="{B57A2AC0-B032-CB6F-BD2A-A6803103884D}"/>
          </ac:spMkLst>
        </pc:spChg>
        <pc:spChg chg="mod">
          <ac:chgData name="Bo Tang" userId="332dbdf67b1791cd" providerId="LiveId" clId="{8E558BD9-1D7C-45B0-A454-F913BE8B44AA}" dt="2024-05-30T10:20:11.779" v="7515" actId="20577"/>
          <ac:spMkLst>
            <pc:docMk/>
            <pc:sldMk cId="2631347660" sldId="264"/>
            <ac:spMk id="38" creationId="{317F893E-9804-C473-FF9C-4123A52F25BE}"/>
          </ac:spMkLst>
        </pc:spChg>
        <pc:spChg chg="mod">
          <ac:chgData name="Bo Tang" userId="332dbdf67b1791cd" providerId="LiveId" clId="{8E558BD9-1D7C-45B0-A454-F913BE8B44AA}" dt="2024-05-30T10:21:05.527" v="7534" actId="1035"/>
          <ac:spMkLst>
            <pc:docMk/>
            <pc:sldMk cId="2631347660" sldId="264"/>
            <ac:spMk id="40" creationId="{C1F4ACB9-04DB-1C5E-7340-435DF6E9A370}"/>
          </ac:spMkLst>
        </pc:spChg>
        <pc:spChg chg="mod">
          <ac:chgData name="Bo Tang" userId="332dbdf67b1791cd" providerId="LiveId" clId="{8E558BD9-1D7C-45B0-A454-F913BE8B44AA}" dt="2024-05-30T10:21:05.527" v="7534" actId="1035"/>
          <ac:spMkLst>
            <pc:docMk/>
            <pc:sldMk cId="2631347660" sldId="264"/>
            <ac:spMk id="41" creationId="{597AA84D-DB80-C728-6218-88404986E638}"/>
          </ac:spMkLst>
        </pc:spChg>
        <pc:spChg chg="mod">
          <ac:chgData name="Bo Tang" userId="332dbdf67b1791cd" providerId="LiveId" clId="{8E558BD9-1D7C-45B0-A454-F913BE8B44AA}" dt="2024-05-30T10:21:05.527" v="7534" actId="1035"/>
          <ac:spMkLst>
            <pc:docMk/>
            <pc:sldMk cId="2631347660" sldId="264"/>
            <ac:spMk id="42" creationId="{9B317FD7-6778-3803-B3A4-D3DFC2C85CCA}"/>
          </ac:spMkLst>
        </pc:spChg>
        <pc:spChg chg="mod">
          <ac:chgData name="Bo Tang" userId="332dbdf67b1791cd" providerId="LiveId" clId="{8E558BD9-1D7C-45B0-A454-F913BE8B44AA}" dt="2024-05-30T10:21:05.527" v="7534" actId="1035"/>
          <ac:spMkLst>
            <pc:docMk/>
            <pc:sldMk cId="2631347660" sldId="264"/>
            <ac:spMk id="43" creationId="{DD7B5D63-1CE5-EA47-43D1-03F62BD6EDB1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46" creationId="{2107E1D6-E15D-D346-2436-D28362F5B9A7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47" creationId="{49424368-659A-FEF9-C1AA-654801A5F937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48" creationId="{4DA36AD0-CE22-20AE-B90B-402F2C1204A1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49" creationId="{EC9FD598-1B6D-96D2-B489-031CC6E650AA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50" creationId="{55E8BCA3-FF05-3211-C6B5-3AA310765DD6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51" creationId="{8D63A7AA-928A-7EA1-4A9B-0F646C7B594E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52" creationId="{85D69B0F-6EA0-9573-69FB-10D07EF4BDF1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53" creationId="{274C2C6B-1D2A-DAC5-329A-8ADF921A0583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58" creationId="{F4A12D70-42B5-56E8-61F8-16CA9FABBB9B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59" creationId="{1EA0157B-BD46-3146-D796-E549A01C7B03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0" creationId="{45AD8C27-7904-63FA-5FAF-FE2B1CF3606D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1" creationId="{E267A411-1FBE-F4A8-E199-E03B7A65494A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2" creationId="{1A6101C3-DFA3-D837-83FA-CC13A32451C7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3" creationId="{2C7DFCDB-0460-74DD-D540-E6B447C671A6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4" creationId="{551563EC-D07B-0E51-30AE-66B2839FF123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5" creationId="{69E2DFBB-D8FF-8679-D0B3-36B15C45F952}"/>
          </ac:spMkLst>
        </pc:spChg>
        <pc:grpChg chg="add mod">
          <ac:chgData name="Bo Tang" userId="332dbdf67b1791cd" providerId="LiveId" clId="{8E558BD9-1D7C-45B0-A454-F913BE8B44AA}" dt="2024-05-30T09:15:43.721" v="7386"/>
          <ac:grpSpMkLst>
            <pc:docMk/>
            <pc:sldMk cId="2631347660" sldId="264"/>
            <ac:grpSpMk id="2" creationId="{048B588C-2640-754A-1920-AA30E9B044D1}"/>
          </ac:grpSpMkLst>
        </pc:grpChg>
        <pc:grpChg chg="add del mod">
          <ac:chgData name="Bo Tang" userId="332dbdf67b1791cd" providerId="LiveId" clId="{8E558BD9-1D7C-45B0-A454-F913BE8B44AA}" dt="2024-05-24T01:15:49.440" v="4618" actId="478"/>
          <ac:grpSpMkLst>
            <pc:docMk/>
            <pc:sldMk cId="2631347660" sldId="264"/>
            <ac:grpSpMk id="2" creationId="{5BFD844D-0E72-DD45-961F-DBEAF0C6E7C6}"/>
          </ac:grpSpMkLst>
        </pc:grpChg>
        <pc:grpChg chg="del">
          <ac:chgData name="Bo Tang" userId="332dbdf67b1791cd" providerId="LiveId" clId="{8E558BD9-1D7C-45B0-A454-F913BE8B44AA}" dt="2024-05-23T07:20:36.005" v="2065" actId="478"/>
          <ac:grpSpMkLst>
            <pc:docMk/>
            <pc:sldMk cId="2631347660" sldId="264"/>
            <ac:grpSpMk id="2" creationId="{B2A9DD7C-4DFC-FFA9-8022-B8BA6ECCB546}"/>
          </ac:grpSpMkLst>
        </pc:grpChg>
        <pc:grpChg chg="mod">
          <ac:chgData name="Bo Tang" userId="332dbdf67b1791cd" providerId="LiveId" clId="{8E558BD9-1D7C-45B0-A454-F913BE8B44AA}" dt="2024-05-24T00:40:25.440" v="4553"/>
          <ac:grpSpMkLst>
            <pc:docMk/>
            <pc:sldMk cId="2631347660" sldId="264"/>
            <ac:grpSpMk id="3" creationId="{612DAE23-E0DC-2455-A6E7-F20AA57D40C7}"/>
          </ac:grpSpMkLst>
        </pc:grpChg>
        <pc:grpChg chg="add del mod">
          <ac:chgData name="Bo Tang" userId="332dbdf67b1791cd" providerId="LiveId" clId="{8E558BD9-1D7C-45B0-A454-F913BE8B44AA}" dt="2024-05-23T17:59:55.170" v="2554" actId="478"/>
          <ac:grpSpMkLst>
            <pc:docMk/>
            <pc:sldMk cId="2631347660" sldId="264"/>
            <ac:grpSpMk id="10" creationId="{9ABACC18-094F-E209-5E02-8FE72B36700C}"/>
          </ac:grpSpMkLst>
        </pc:grpChg>
        <pc:grpChg chg="mod">
          <ac:chgData name="Bo Tang" userId="332dbdf67b1791cd" providerId="LiveId" clId="{8E558BD9-1D7C-45B0-A454-F913BE8B44AA}" dt="2024-05-24T00:40:25.440" v="4553"/>
          <ac:grpSpMkLst>
            <pc:docMk/>
            <pc:sldMk cId="2631347660" sldId="264"/>
            <ac:grpSpMk id="10" creationId="{C77442C6-DA28-888F-C48B-6FE4281C451A}"/>
          </ac:grpSpMkLst>
        </pc:grpChg>
        <pc:grpChg chg="mod">
          <ac:chgData name="Bo Tang" userId="332dbdf67b1791cd" providerId="LiveId" clId="{8E558BD9-1D7C-45B0-A454-F913BE8B44AA}" dt="2024-05-24T00:40:25.440" v="4553"/>
          <ac:grpSpMkLst>
            <pc:docMk/>
            <pc:sldMk cId="2631347660" sldId="264"/>
            <ac:grpSpMk id="11" creationId="{A8DBD0C2-736E-2587-218C-93CF2C7F8325}"/>
          </ac:grpSpMkLst>
        </pc:grpChg>
        <pc:grpChg chg="mod">
          <ac:chgData name="Bo Tang" userId="332dbdf67b1791cd" providerId="LiveId" clId="{8E558BD9-1D7C-45B0-A454-F913BE8B44AA}" dt="2024-05-23T07:20:36.652" v="2066"/>
          <ac:grpSpMkLst>
            <pc:docMk/>
            <pc:sldMk cId="2631347660" sldId="264"/>
            <ac:grpSpMk id="11" creationId="{F19A64CE-3E9B-FFFB-864D-92C6AF8978BB}"/>
          </ac:grpSpMkLst>
        </pc:grpChg>
        <pc:grpChg chg="mod">
          <ac:chgData name="Bo Tang" userId="332dbdf67b1791cd" providerId="LiveId" clId="{8E558BD9-1D7C-45B0-A454-F913BE8B44AA}" dt="2024-05-23T07:20:36.652" v="2066"/>
          <ac:grpSpMkLst>
            <pc:docMk/>
            <pc:sldMk cId="2631347660" sldId="264"/>
            <ac:grpSpMk id="12" creationId="{EE6CEB44-364B-1094-6050-1C8C2BFC346F}"/>
          </ac:grpSpMkLst>
        </pc:grpChg>
        <pc:grpChg chg="add mod">
          <ac:chgData name="Bo Tang" userId="332dbdf67b1791cd" providerId="LiveId" clId="{8E558BD9-1D7C-45B0-A454-F913BE8B44AA}" dt="2024-05-24T01:15:49.850" v="4619"/>
          <ac:grpSpMkLst>
            <pc:docMk/>
            <pc:sldMk cId="2631347660" sldId="264"/>
            <ac:grpSpMk id="20" creationId="{BE970DA4-FBFB-1FE9-DCEF-5543E796809F}"/>
          </ac:grpSpMkLst>
        </pc:grpChg>
        <pc:grpChg chg="mod">
          <ac:chgData name="Bo Tang" userId="332dbdf67b1791cd" providerId="LiveId" clId="{8E558BD9-1D7C-45B0-A454-F913BE8B44AA}" dt="2024-05-24T01:15:49.850" v="4619"/>
          <ac:grpSpMkLst>
            <pc:docMk/>
            <pc:sldMk cId="2631347660" sldId="264"/>
            <ac:grpSpMk id="21" creationId="{AC2F1FAC-5E22-0F2F-A02B-32A7F34108BB}"/>
          </ac:grpSpMkLst>
        </pc:grpChg>
        <pc:grpChg chg="mod">
          <ac:chgData name="Bo Tang" userId="332dbdf67b1791cd" providerId="LiveId" clId="{8E558BD9-1D7C-45B0-A454-F913BE8B44AA}" dt="2024-05-24T01:15:49.850" v="4619"/>
          <ac:grpSpMkLst>
            <pc:docMk/>
            <pc:sldMk cId="2631347660" sldId="264"/>
            <ac:grpSpMk id="22" creationId="{0903CA5C-6FCC-913F-620C-4E9CDA4058F1}"/>
          </ac:grpSpMkLst>
        </pc:grpChg>
        <pc:grpChg chg="mod">
          <ac:chgData name="Bo Tang" userId="332dbdf67b1791cd" providerId="LiveId" clId="{8E558BD9-1D7C-45B0-A454-F913BE8B44AA}" dt="2024-05-24T01:15:49.850" v="4619"/>
          <ac:grpSpMkLst>
            <pc:docMk/>
            <pc:sldMk cId="2631347660" sldId="264"/>
            <ac:grpSpMk id="23" creationId="{45354DB3-0976-AE3A-22C1-226D695E0122}"/>
          </ac:grpSpMkLst>
        </pc:grpChg>
        <pc:grpChg chg="del">
          <ac:chgData name="Bo Tang" userId="332dbdf67b1791cd" providerId="LiveId" clId="{8E558BD9-1D7C-45B0-A454-F913BE8B44AA}" dt="2024-05-30T09:15:40.674" v="7384" actId="478"/>
          <ac:grpSpMkLst>
            <pc:docMk/>
            <pc:sldMk cId="2631347660" sldId="264"/>
            <ac:grpSpMk id="26" creationId="{EB40F663-DB41-C308-73C8-9955AD2B15A3}"/>
          </ac:grpSpMkLst>
        </pc:grpChg>
        <pc:grpChg chg="add del mod">
          <ac:chgData name="Bo Tang" userId="332dbdf67b1791cd" providerId="LiveId" clId="{8E558BD9-1D7C-45B0-A454-F913BE8B44AA}" dt="2024-05-23T18:02:35.925" v="2606" actId="478"/>
          <ac:grpSpMkLst>
            <pc:docMk/>
            <pc:sldMk cId="2631347660" sldId="264"/>
            <ac:grpSpMk id="31" creationId="{B50538F0-9113-CFB4-662A-70032B2AC65F}"/>
          </ac:grpSpMkLst>
        </pc:grpChg>
        <pc:grpChg chg="mod">
          <ac:chgData name="Bo Tang" userId="332dbdf67b1791cd" providerId="LiveId" clId="{8E558BD9-1D7C-45B0-A454-F913BE8B44AA}" dt="2024-05-23T17:59:55.668" v="2555"/>
          <ac:grpSpMkLst>
            <pc:docMk/>
            <pc:sldMk cId="2631347660" sldId="264"/>
            <ac:grpSpMk id="33" creationId="{FE077FBC-6D47-DEAF-61B3-1EAA5C124625}"/>
          </ac:grpSpMkLst>
        </pc:grpChg>
        <pc:grpChg chg="mod">
          <ac:chgData name="Bo Tang" userId="332dbdf67b1791cd" providerId="LiveId" clId="{8E558BD9-1D7C-45B0-A454-F913BE8B44AA}" dt="2024-05-23T17:59:55.668" v="2555"/>
          <ac:grpSpMkLst>
            <pc:docMk/>
            <pc:sldMk cId="2631347660" sldId="264"/>
            <ac:grpSpMk id="44" creationId="{7EF7C3EC-DDA9-D6EF-618A-9E0696F8745E}"/>
          </ac:grpSpMkLst>
        </pc:grpChg>
        <pc:grpChg chg="mod">
          <ac:chgData name="Bo Tang" userId="332dbdf67b1791cd" providerId="LiveId" clId="{8E558BD9-1D7C-45B0-A454-F913BE8B44AA}" dt="2024-05-23T17:59:55.668" v="2555"/>
          <ac:grpSpMkLst>
            <pc:docMk/>
            <pc:sldMk cId="2631347660" sldId="264"/>
            <ac:grpSpMk id="45" creationId="{A524AE3F-0AED-CD69-B5C6-1261EE863684}"/>
          </ac:grpSpMkLst>
        </pc:grpChg>
        <pc:grpChg chg="add del mod">
          <ac:chgData name="Bo Tang" userId="332dbdf67b1791cd" providerId="LiveId" clId="{8E558BD9-1D7C-45B0-A454-F913BE8B44AA}" dt="2024-05-24T00:40:24.530" v="4552" actId="478"/>
          <ac:grpSpMkLst>
            <pc:docMk/>
            <pc:sldMk cId="2631347660" sldId="264"/>
            <ac:grpSpMk id="54" creationId="{CF6AC80B-874B-7BD9-CE22-F9EEE571B2B6}"/>
          </ac:grpSpMkLst>
        </pc:grpChg>
        <pc:grpChg chg="mod">
          <ac:chgData name="Bo Tang" userId="332dbdf67b1791cd" providerId="LiveId" clId="{8E558BD9-1D7C-45B0-A454-F913BE8B44AA}" dt="2024-05-23T18:02:36.468" v="2607"/>
          <ac:grpSpMkLst>
            <pc:docMk/>
            <pc:sldMk cId="2631347660" sldId="264"/>
            <ac:grpSpMk id="55" creationId="{D7D85F8E-FB95-B9AF-B9EE-A66522D8B4C7}"/>
          </ac:grpSpMkLst>
        </pc:grpChg>
        <pc:grpChg chg="mod">
          <ac:chgData name="Bo Tang" userId="332dbdf67b1791cd" providerId="LiveId" clId="{8E558BD9-1D7C-45B0-A454-F913BE8B44AA}" dt="2024-05-23T18:02:36.468" v="2607"/>
          <ac:grpSpMkLst>
            <pc:docMk/>
            <pc:sldMk cId="2631347660" sldId="264"/>
            <ac:grpSpMk id="56" creationId="{CEE5E9CB-F1D7-B8B4-B051-85453E8E5AC8}"/>
          </ac:grpSpMkLst>
        </pc:grpChg>
        <pc:grpChg chg="mod">
          <ac:chgData name="Bo Tang" userId="332dbdf67b1791cd" providerId="LiveId" clId="{8E558BD9-1D7C-45B0-A454-F913BE8B44AA}" dt="2024-05-23T18:02:36.468" v="2607"/>
          <ac:grpSpMkLst>
            <pc:docMk/>
            <pc:sldMk cId="2631347660" sldId="264"/>
            <ac:grpSpMk id="57" creationId="{337551F4-2DA0-1202-45A1-1C1F6753CB20}"/>
          </ac:grpSpMkLst>
        </pc:grpChg>
      </pc:sldChg>
      <pc:sldChg chg="addSp delSp modSp add mod">
        <pc:chgData name="Bo Tang" userId="332dbdf67b1791cd" providerId="LiveId" clId="{8E558BD9-1D7C-45B0-A454-F913BE8B44AA}" dt="2024-05-30T09:15:33.925" v="7383"/>
        <pc:sldMkLst>
          <pc:docMk/>
          <pc:sldMk cId="3647955071" sldId="265"/>
        </pc:sldMkLst>
        <pc:spChg chg="mod">
          <ac:chgData name="Bo Tang" userId="332dbdf67b1791cd" providerId="LiveId" clId="{8E558BD9-1D7C-45B0-A454-F913BE8B44AA}" dt="2024-05-30T09:15:33.925" v="7383"/>
          <ac:spMkLst>
            <pc:docMk/>
            <pc:sldMk cId="3647955071" sldId="265"/>
            <ac:spMk id="12" creationId="{6A4B3AB1-4461-4FA7-36E4-B370C8B65393}"/>
          </ac:spMkLst>
        </pc:spChg>
        <pc:spChg chg="mod ord topLvl">
          <ac:chgData name="Bo Tang" userId="332dbdf67b1791cd" providerId="LiveId" clId="{8E558BD9-1D7C-45B0-A454-F913BE8B44AA}" dt="2024-05-24T04:15:28.376" v="4964" actId="207"/>
          <ac:spMkLst>
            <pc:docMk/>
            <pc:sldMk cId="3647955071" sldId="265"/>
            <ac:spMk id="14" creationId="{61EF4FFF-4B3C-3450-B0F8-96FB4AE37BF2}"/>
          </ac:spMkLst>
        </pc:spChg>
        <pc:spChg chg="mod">
          <ac:chgData name="Bo Tang" userId="332dbdf67b1791cd" providerId="LiveId" clId="{8E558BD9-1D7C-45B0-A454-F913BE8B44AA}" dt="2024-05-30T09:15:33.925" v="7383"/>
          <ac:spMkLst>
            <pc:docMk/>
            <pc:sldMk cId="3647955071" sldId="265"/>
            <ac:spMk id="15" creationId="{5F2FEF34-13C9-BF0F-A8C6-4F34104760C6}"/>
          </ac:spMkLst>
        </pc:spChg>
        <pc:spChg chg="mod topLvl">
          <ac:chgData name="Bo Tang" userId="332dbdf67b1791cd" providerId="LiveId" clId="{8E558BD9-1D7C-45B0-A454-F913BE8B44AA}" dt="2024-05-24T04:15:28.078" v="4963" actId="207"/>
          <ac:spMkLst>
            <pc:docMk/>
            <pc:sldMk cId="3647955071" sldId="265"/>
            <ac:spMk id="21" creationId="{7316C407-B0C7-71C7-A0A6-43D05A6F9C8C}"/>
          </ac:spMkLst>
        </pc:spChg>
        <pc:spChg chg="mod ord">
          <ac:chgData name="Bo Tang" userId="332dbdf67b1791cd" providerId="LiveId" clId="{8E558BD9-1D7C-45B0-A454-F913BE8B44AA}" dt="2024-05-24T01:15:22.517" v="4615" actId="14100"/>
          <ac:spMkLst>
            <pc:docMk/>
            <pc:sldMk cId="3647955071" sldId="265"/>
            <ac:spMk id="22" creationId="{9711B57E-4E9A-14AA-B7D0-58A203AAC003}"/>
          </ac:spMkLst>
        </pc:spChg>
        <pc:spChg chg="mod">
          <ac:chgData name="Bo Tang" userId="332dbdf67b1791cd" providerId="LiveId" clId="{8E558BD9-1D7C-45B0-A454-F913BE8B44AA}" dt="2024-05-24T01:14:37.876" v="4604" actId="165"/>
          <ac:spMkLst>
            <pc:docMk/>
            <pc:sldMk cId="3647955071" sldId="265"/>
            <ac:spMk id="23" creationId="{12CD0B92-23C2-FB41-9098-9797F1D8D80C}"/>
          </ac:spMkLst>
        </pc:spChg>
        <pc:spChg chg="mod topLvl">
          <ac:chgData name="Bo Tang" userId="332dbdf67b1791cd" providerId="LiveId" clId="{8E558BD9-1D7C-45B0-A454-F913BE8B44AA}" dt="2024-05-24T01:14:37.876" v="4604" actId="165"/>
          <ac:spMkLst>
            <pc:docMk/>
            <pc:sldMk cId="3647955071" sldId="265"/>
            <ac:spMk id="24" creationId="{A241CBF5-B79C-2D63-B5D6-A758049CF033}"/>
          </ac:spMkLst>
        </pc:spChg>
        <pc:spChg chg="mod topLvl">
          <ac:chgData name="Bo Tang" userId="332dbdf67b1791cd" providerId="LiveId" clId="{8E558BD9-1D7C-45B0-A454-F913BE8B44AA}" dt="2024-05-24T01:14:37.876" v="4604" actId="165"/>
          <ac:spMkLst>
            <pc:docMk/>
            <pc:sldMk cId="3647955071" sldId="265"/>
            <ac:spMk id="25" creationId="{692FD368-EE78-3288-8648-21BA63482215}"/>
          </ac:spMkLst>
        </pc:spChg>
        <pc:spChg chg="mod topLvl">
          <ac:chgData name="Bo Tang" userId="332dbdf67b1791cd" providerId="LiveId" clId="{8E558BD9-1D7C-45B0-A454-F913BE8B44AA}" dt="2024-05-24T01:14:37.876" v="4604" actId="165"/>
          <ac:spMkLst>
            <pc:docMk/>
            <pc:sldMk cId="3647955071" sldId="265"/>
            <ac:spMk id="27" creationId="{8F10B148-C5DB-8ED4-19C6-95AFE68401CA}"/>
          </ac:spMkLst>
        </pc:spChg>
        <pc:spChg chg="mod">
          <ac:chgData name="Bo Tang" userId="332dbdf67b1791cd" providerId="LiveId" clId="{8E558BD9-1D7C-45B0-A454-F913BE8B44AA}" dt="2024-05-24T01:36:55.284" v="4879"/>
          <ac:spMkLst>
            <pc:docMk/>
            <pc:sldMk cId="3647955071" sldId="265"/>
            <ac:spMk id="34" creationId="{7BDDF31E-CB16-BECE-F65D-0E6910D6BB18}"/>
          </ac:spMkLst>
        </pc:spChg>
        <pc:spChg chg="mod topLvl">
          <ac:chgData name="Bo Tang" userId="332dbdf67b1791cd" providerId="LiveId" clId="{8E558BD9-1D7C-45B0-A454-F913BE8B44AA}" dt="2024-05-24T01:14:37.876" v="4604" actId="165"/>
          <ac:spMkLst>
            <pc:docMk/>
            <pc:sldMk cId="3647955071" sldId="265"/>
            <ac:spMk id="35" creationId="{12AA4269-9660-7CB6-1C5B-42194E43CA42}"/>
          </ac:spMkLst>
        </pc:spChg>
        <pc:grpChg chg="del">
          <ac:chgData name="Bo Tang" userId="332dbdf67b1791cd" providerId="LiveId" clId="{8E558BD9-1D7C-45B0-A454-F913BE8B44AA}" dt="2024-05-23T17:56:50.483" v="2503" actId="165"/>
          <ac:grpSpMkLst>
            <pc:docMk/>
            <pc:sldMk cId="3647955071" sldId="265"/>
            <ac:grpSpMk id="2" creationId="{B2A9DD7C-4DFC-FFA9-8022-B8BA6ECCB546}"/>
          </ac:grpSpMkLst>
        </pc:grpChg>
        <pc:grpChg chg="add mod">
          <ac:chgData name="Bo Tang" userId="332dbdf67b1791cd" providerId="LiveId" clId="{8E558BD9-1D7C-45B0-A454-F913BE8B44AA}" dt="2024-05-24T01:15:39.976" v="4616" actId="164"/>
          <ac:grpSpMkLst>
            <pc:docMk/>
            <pc:sldMk cId="3647955071" sldId="265"/>
            <ac:grpSpMk id="2" creationId="{DE414DBC-EFD2-BB24-6CC6-38478557B2CA}"/>
          </ac:grpSpMkLst>
        </pc:grpChg>
        <pc:grpChg chg="add del mod topLvl">
          <ac:chgData name="Bo Tang" userId="332dbdf67b1791cd" providerId="LiveId" clId="{8E558BD9-1D7C-45B0-A454-F913BE8B44AA}" dt="2024-05-24T01:15:39.976" v="4616" actId="164"/>
          <ac:grpSpMkLst>
            <pc:docMk/>
            <pc:sldMk cId="3647955071" sldId="265"/>
            <ac:grpSpMk id="3" creationId="{981FD131-9FAF-D50C-1841-C7CC47D3BBD7}"/>
          </ac:grpSpMkLst>
        </pc:grpChg>
        <pc:grpChg chg="add mod ord topLvl">
          <ac:chgData name="Bo Tang" userId="332dbdf67b1791cd" providerId="LiveId" clId="{8E558BD9-1D7C-45B0-A454-F913BE8B44AA}" dt="2024-05-24T01:15:39.976" v="4616" actId="164"/>
          <ac:grpSpMkLst>
            <pc:docMk/>
            <pc:sldMk cId="3647955071" sldId="265"/>
            <ac:grpSpMk id="10" creationId="{1FC437C4-4E35-334D-5848-8CB94431C08D}"/>
          </ac:grpSpMkLst>
        </pc:grpChg>
        <pc:grpChg chg="add mod">
          <ac:chgData name="Bo Tang" userId="332dbdf67b1791cd" providerId="LiveId" clId="{8E558BD9-1D7C-45B0-A454-F913BE8B44AA}" dt="2024-05-30T09:15:33.925" v="7383"/>
          <ac:grpSpMkLst>
            <pc:docMk/>
            <pc:sldMk cId="3647955071" sldId="265"/>
            <ac:grpSpMk id="11" creationId="{1A7FA137-BEC2-59FE-2B80-2F3DF99516FB}"/>
          </ac:grpSpMkLst>
        </pc:grpChg>
        <pc:grpChg chg="add del mod">
          <ac:chgData name="Bo Tang" userId="332dbdf67b1791cd" providerId="LiveId" clId="{8E558BD9-1D7C-45B0-A454-F913BE8B44AA}" dt="2024-05-23T18:01:00.978" v="2568" actId="165"/>
          <ac:grpSpMkLst>
            <pc:docMk/>
            <pc:sldMk cId="3647955071" sldId="265"/>
            <ac:grpSpMk id="11" creationId="{6EA9281A-48C5-8329-E1B7-0F54411E9054}"/>
          </ac:grpSpMkLst>
        </pc:grpChg>
        <pc:grpChg chg="add del mod">
          <ac:chgData name="Bo Tang" userId="332dbdf67b1791cd" providerId="LiveId" clId="{8E558BD9-1D7C-45B0-A454-F913BE8B44AA}" dt="2024-05-23T18:01:45.414" v="2588" actId="165"/>
          <ac:grpSpMkLst>
            <pc:docMk/>
            <pc:sldMk cId="3647955071" sldId="265"/>
            <ac:grpSpMk id="12" creationId="{913F7FF2-8A90-541D-F6D9-97177C832AA1}"/>
          </ac:grpSpMkLst>
        </pc:grpChg>
        <pc:grpChg chg="mod ord topLvl">
          <ac:chgData name="Bo Tang" userId="332dbdf67b1791cd" providerId="LiveId" clId="{8E558BD9-1D7C-45B0-A454-F913BE8B44AA}" dt="2024-05-24T01:15:39.976" v="4616" actId="164"/>
          <ac:grpSpMkLst>
            <pc:docMk/>
            <pc:sldMk cId="3647955071" sldId="265"/>
            <ac:grpSpMk id="13" creationId="{05D650BF-6543-5EB5-6859-D402CA6A4CC2}"/>
          </ac:grpSpMkLst>
        </pc:grpChg>
        <pc:grpChg chg="add del mod">
          <ac:chgData name="Bo Tang" userId="332dbdf67b1791cd" providerId="LiveId" clId="{8E558BD9-1D7C-45B0-A454-F913BE8B44AA}" dt="2024-05-24T01:14:37.876" v="4604" actId="165"/>
          <ac:grpSpMkLst>
            <pc:docMk/>
            <pc:sldMk cId="3647955071" sldId="265"/>
            <ac:grpSpMk id="15" creationId="{98C35038-7A2F-E66D-E8DD-DE9075F1F621}"/>
          </ac:grpSpMkLst>
        </pc:grpChg>
        <pc:grpChg chg="del">
          <ac:chgData name="Bo Tang" userId="332dbdf67b1791cd" providerId="LiveId" clId="{8E558BD9-1D7C-45B0-A454-F913BE8B44AA}" dt="2024-05-30T09:15:33.413" v="7382" actId="478"/>
          <ac:grpSpMkLst>
            <pc:docMk/>
            <pc:sldMk cId="3647955071" sldId="265"/>
            <ac:grpSpMk id="26" creationId="{EB40F663-DB41-C308-73C8-9955AD2B15A3}"/>
          </ac:grpSpMkLst>
        </pc:grpChg>
        <pc:grpChg chg="del">
          <ac:chgData name="Bo Tang" userId="332dbdf67b1791cd" providerId="LiveId" clId="{8E558BD9-1D7C-45B0-A454-F913BE8B44AA}" dt="2024-05-23T05:33:11.190" v="1550" actId="478"/>
          <ac:grpSpMkLst>
            <pc:docMk/>
            <pc:sldMk cId="3647955071" sldId="265"/>
            <ac:grpSpMk id="36" creationId="{A2313C88-A5AC-3632-0388-078097C8154C}"/>
          </ac:grpSpMkLst>
        </pc:grpChg>
      </pc:sldChg>
      <pc:sldChg chg="addSp delSp modSp add mod">
        <pc:chgData name="Bo Tang" userId="332dbdf67b1791cd" providerId="LiveId" clId="{8E558BD9-1D7C-45B0-A454-F913BE8B44AA}" dt="2024-05-30T09:16:04.908" v="7392"/>
        <pc:sldMkLst>
          <pc:docMk/>
          <pc:sldMk cId="400831673" sldId="266"/>
        </pc:sldMkLst>
        <pc:spChg chg="mod">
          <ac:chgData name="Bo Tang" userId="332dbdf67b1791cd" providerId="LiveId" clId="{8E558BD9-1D7C-45B0-A454-F913BE8B44AA}" dt="2024-05-24T07:15:21.762" v="6216"/>
          <ac:spMkLst>
            <pc:docMk/>
            <pc:sldMk cId="400831673" sldId="266"/>
            <ac:spMk id="3" creationId="{AE424528-89D8-8983-A41F-D5A7CB8C60EF}"/>
          </ac:spMkLst>
        </pc:spChg>
        <pc:spChg chg="mod">
          <ac:chgData name="Bo Tang" userId="332dbdf67b1791cd" providerId="LiveId" clId="{8E558BD9-1D7C-45B0-A454-F913BE8B44AA}" dt="2024-05-30T09:16:04.908" v="7392"/>
          <ac:spMkLst>
            <pc:docMk/>
            <pc:sldMk cId="400831673" sldId="266"/>
            <ac:spMk id="5" creationId="{005F5F12-D261-02EB-CE7B-BE9768730D99}"/>
          </ac:spMkLst>
        </pc:spChg>
        <pc:spChg chg="mod">
          <ac:chgData name="Bo Tang" userId="332dbdf67b1791cd" providerId="LiveId" clId="{8E558BD9-1D7C-45B0-A454-F913BE8B44AA}" dt="2024-05-24T07:14:52.326" v="6210" actId="14100"/>
          <ac:spMkLst>
            <pc:docMk/>
            <pc:sldMk cId="400831673" sldId="266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30T09:16:04.908" v="7392"/>
          <ac:spMkLst>
            <pc:docMk/>
            <pc:sldMk cId="400831673" sldId="266"/>
            <ac:spMk id="6" creationId="{F1CAD64A-1BEE-11DA-282B-CC61BA2CE651}"/>
          </ac:spMkLst>
        </pc:spChg>
        <pc:spChg chg="mod">
          <ac:chgData name="Bo Tang" userId="332dbdf67b1791cd" providerId="LiveId" clId="{8E558BD9-1D7C-45B0-A454-F913BE8B44AA}" dt="2024-05-24T07:14:34.397" v="6207" actId="14100"/>
          <ac:spMkLst>
            <pc:docMk/>
            <pc:sldMk cId="400831673" sldId="266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4T07:14:39.110" v="6208" actId="14100"/>
          <ac:spMkLst>
            <pc:docMk/>
            <pc:sldMk cId="400831673" sldId="266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24T07:15:21.762" v="6216"/>
          <ac:spMkLst>
            <pc:docMk/>
            <pc:sldMk cId="400831673" sldId="266"/>
            <ac:spMk id="10" creationId="{46304B69-D01D-516D-D989-8A60820BFFD2}"/>
          </ac:spMkLst>
        </pc:spChg>
        <pc:spChg chg="mod">
          <ac:chgData name="Bo Tang" userId="332dbdf67b1791cd" providerId="LiveId" clId="{8E558BD9-1D7C-45B0-A454-F913BE8B44AA}" dt="2024-05-24T07:15:21.762" v="6216"/>
          <ac:spMkLst>
            <pc:docMk/>
            <pc:sldMk cId="400831673" sldId="266"/>
            <ac:spMk id="12" creationId="{D6753227-01EC-FB24-F525-F6E6C73D1AAC}"/>
          </ac:spMkLst>
        </pc:spChg>
        <pc:spChg chg="mod">
          <ac:chgData name="Bo Tang" userId="332dbdf67b1791cd" providerId="LiveId" clId="{8E558BD9-1D7C-45B0-A454-F913BE8B44AA}" dt="2024-05-24T07:15:21.762" v="6216"/>
          <ac:spMkLst>
            <pc:docMk/>
            <pc:sldMk cId="400831673" sldId="266"/>
            <ac:spMk id="13" creationId="{D64D637F-D860-94A3-D8B7-05B43AAA49EF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18" creationId="{67D161F5-C48F-F009-68FD-AE2A1B09F5FB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20" creationId="{B5F1C516-9484-8515-EA69-80A08C27F6A0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29" creationId="{04F3B78B-0AFE-4550-F0A8-DACB2CEEAFC1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33" creationId="{F83B6F0C-5CFD-EC33-C3AA-C667C21E316E}"/>
          </ac:spMkLst>
        </pc:spChg>
        <pc:spChg chg="mod">
          <ac:chgData name="Bo Tang" userId="332dbdf67b1791cd" providerId="LiveId" clId="{8E558BD9-1D7C-45B0-A454-F913BE8B44AA}" dt="2024-05-24T01:37:14.660" v="4883"/>
          <ac:spMkLst>
            <pc:docMk/>
            <pc:sldMk cId="400831673" sldId="266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55" creationId="{D5EA7900-293A-3537-18FA-D1EFFEC7AC5D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56" creationId="{2D081957-B1DB-0CF2-0EA2-BF517EC5689E}"/>
          </ac:spMkLst>
        </pc:spChg>
        <pc:spChg chg="add 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57" creationId="{23DCEC9B-680B-440D-8EF7-A8F2972585D1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59" creationId="{F43E558E-442C-11FA-7ED5-2C1CB6EA2EBC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61" creationId="{E6F3FDC5-2225-185C-0794-2D4713C345DD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62" creationId="{ECAB2096-9CA3-2B0F-9FD2-9AD5CB7307B1}"/>
          </ac:spMkLst>
        </pc:spChg>
        <pc:spChg chg="mod">
          <ac:chgData name="Bo Tang" userId="332dbdf67b1791cd" providerId="LiveId" clId="{8E558BD9-1D7C-45B0-A454-F913BE8B44AA}" dt="2024-05-23T05:39:45.854" v="1573" actId="207"/>
          <ac:spMkLst>
            <pc:docMk/>
            <pc:sldMk cId="400831673" sldId="266"/>
            <ac:spMk id="68" creationId="{A226D2EE-CF15-AC3A-54D6-F4CDD64F710B}"/>
          </ac:spMkLst>
        </pc:spChg>
        <pc:spChg chg="mod">
          <ac:chgData name="Bo Tang" userId="332dbdf67b1791cd" providerId="LiveId" clId="{8E558BD9-1D7C-45B0-A454-F913BE8B44AA}" dt="2024-05-23T05:39:45.854" v="1573" actId="207"/>
          <ac:spMkLst>
            <pc:docMk/>
            <pc:sldMk cId="400831673" sldId="266"/>
            <ac:spMk id="70" creationId="{E258CDED-9C01-C4FB-6454-85F832B037FB}"/>
          </ac:spMkLst>
        </pc:spChg>
        <pc:spChg chg="mod">
          <ac:chgData name="Bo Tang" userId="332dbdf67b1791cd" providerId="LiveId" clId="{8E558BD9-1D7C-45B0-A454-F913BE8B44AA}" dt="2024-05-23T05:39:45.854" v="1573" actId="207"/>
          <ac:spMkLst>
            <pc:docMk/>
            <pc:sldMk cId="400831673" sldId="266"/>
            <ac:spMk id="72" creationId="{E558675C-567F-8BB6-CEE8-599579D24453}"/>
          </ac:spMkLst>
        </pc:spChg>
        <pc:spChg chg="mod">
          <ac:chgData name="Bo Tang" userId="332dbdf67b1791cd" providerId="LiveId" clId="{8E558BD9-1D7C-45B0-A454-F913BE8B44AA}" dt="2024-05-23T05:42:23.635" v="1582" actId="207"/>
          <ac:spMkLst>
            <pc:docMk/>
            <pc:sldMk cId="400831673" sldId="266"/>
            <ac:spMk id="74" creationId="{0C4B475A-905D-27ED-23E4-58577AF3D062}"/>
          </ac:spMkLst>
        </pc:spChg>
        <pc:spChg chg="mod">
          <ac:chgData name="Bo Tang" userId="332dbdf67b1791cd" providerId="LiveId" clId="{8E558BD9-1D7C-45B0-A454-F913BE8B44AA}" dt="2024-05-23T05:42:30.585" v="1583" actId="207"/>
          <ac:spMkLst>
            <pc:docMk/>
            <pc:sldMk cId="400831673" sldId="266"/>
            <ac:spMk id="76" creationId="{BB6EB7F6-FD59-2E37-0A8A-CF39D7C71FED}"/>
          </ac:spMkLst>
        </pc:spChg>
        <pc:spChg chg="mod">
          <ac:chgData name="Bo Tang" userId="332dbdf67b1791cd" providerId="LiveId" clId="{8E558BD9-1D7C-45B0-A454-F913BE8B44AA}" dt="2024-05-23T05:40:08.640" v="1576" actId="207"/>
          <ac:spMkLst>
            <pc:docMk/>
            <pc:sldMk cId="400831673" sldId="266"/>
            <ac:spMk id="77" creationId="{144EEF49-6A40-2AFF-58F6-23C72FAAC3FF}"/>
          </ac:spMkLst>
        </pc:spChg>
        <pc:spChg chg="add del mod">
          <ac:chgData name="Bo Tang" userId="332dbdf67b1791cd" providerId="LiveId" clId="{8E558BD9-1D7C-45B0-A454-F913BE8B44AA}" dt="2024-05-23T05:44:15.989" v="1588" actId="478"/>
          <ac:spMkLst>
            <pc:docMk/>
            <pc:sldMk cId="400831673" sldId="266"/>
            <ac:spMk id="78" creationId="{6C6ED2F3-3C0F-C0EB-FF57-C496BC1F0460}"/>
          </ac:spMkLst>
        </pc:spChg>
        <pc:spChg chg="mod">
          <ac:chgData name="Bo Tang" userId="332dbdf67b1791cd" providerId="LiveId" clId="{8E558BD9-1D7C-45B0-A454-F913BE8B44AA}" dt="2024-05-23T05:42:09.063" v="1580" actId="207"/>
          <ac:spMkLst>
            <pc:docMk/>
            <pc:sldMk cId="400831673" sldId="266"/>
            <ac:spMk id="80" creationId="{903A0CDA-6FFE-6568-88B4-2136A598145E}"/>
          </ac:spMkLst>
        </pc:spChg>
        <pc:spChg chg="mod">
          <ac:chgData name="Bo Tang" userId="332dbdf67b1791cd" providerId="LiveId" clId="{8E558BD9-1D7C-45B0-A454-F913BE8B44AA}" dt="2024-05-23T05:42:14.012" v="1581" actId="207"/>
          <ac:spMkLst>
            <pc:docMk/>
            <pc:sldMk cId="400831673" sldId="266"/>
            <ac:spMk id="82" creationId="{77C2FA34-DC14-AB83-25B2-6FA60CEC692B}"/>
          </ac:spMkLst>
        </pc:spChg>
        <pc:spChg chg="mod">
          <ac:chgData name="Bo Tang" userId="332dbdf67b1791cd" providerId="LiveId" clId="{8E558BD9-1D7C-45B0-A454-F913BE8B44AA}" dt="2024-05-23T05:40:00.864" v="1575" actId="207"/>
          <ac:spMkLst>
            <pc:docMk/>
            <pc:sldMk cId="400831673" sldId="266"/>
            <ac:spMk id="83" creationId="{34C828AB-2017-6160-CC8B-016E2363277F}"/>
          </ac:spMkLst>
        </pc:spChg>
        <pc:grpChg chg="del">
          <ac:chgData name="Bo Tang" userId="332dbdf67b1791cd" providerId="LiveId" clId="{8E558BD9-1D7C-45B0-A454-F913BE8B44AA}" dt="2024-05-23T05:37:51.296" v="1558" actId="478"/>
          <ac:grpSpMkLst>
            <pc:docMk/>
            <pc:sldMk cId="400831673" sldId="266"/>
            <ac:grpSpMk id="2" creationId="{B2A9DD7C-4DFC-FFA9-8022-B8BA6ECCB546}"/>
          </ac:grpSpMkLst>
        </pc:grpChg>
        <pc:grpChg chg="add mod">
          <ac:chgData name="Bo Tang" userId="332dbdf67b1791cd" providerId="LiveId" clId="{8E558BD9-1D7C-45B0-A454-F913BE8B44AA}" dt="2024-05-24T07:15:21.762" v="6216"/>
          <ac:grpSpMkLst>
            <pc:docMk/>
            <pc:sldMk cId="400831673" sldId="266"/>
            <ac:grpSpMk id="2" creationId="{EDFE3D68-42AB-D5CD-1711-E3C483C995D9}"/>
          </ac:grpSpMkLst>
        </pc:grpChg>
        <pc:grpChg chg="add mod">
          <ac:chgData name="Bo Tang" userId="332dbdf67b1791cd" providerId="LiveId" clId="{8E558BD9-1D7C-45B0-A454-F913BE8B44AA}" dt="2024-05-30T09:16:04.908" v="7392"/>
          <ac:grpSpMkLst>
            <pc:docMk/>
            <pc:sldMk cId="400831673" sldId="266"/>
            <ac:grpSpMk id="4" creationId="{931C1366-B0B8-E98A-3921-FCEE0C154CDD}"/>
          </ac:grpSpMkLst>
        </pc:grpChg>
        <pc:grpChg chg="del">
          <ac:chgData name="Bo Tang" userId="332dbdf67b1791cd" providerId="LiveId" clId="{8E558BD9-1D7C-45B0-A454-F913BE8B44AA}" dt="2024-05-24T07:14:56.374" v="6211" actId="21"/>
          <ac:grpSpMkLst>
            <pc:docMk/>
            <pc:sldMk cId="400831673" sldId="266"/>
            <ac:grpSpMk id="4" creationId="{F4B44DC3-6C2F-AAF1-725E-47CFFB19D0ED}"/>
          </ac:grpSpMkLst>
        </pc:grpChg>
        <pc:grpChg chg="del">
          <ac:chgData name="Bo Tang" userId="332dbdf67b1791cd" providerId="LiveId" clId="{8E558BD9-1D7C-45B0-A454-F913BE8B44AA}" dt="2024-05-23T05:37:51.296" v="1558" actId="478"/>
          <ac:grpSpMkLst>
            <pc:docMk/>
            <pc:sldMk cId="400831673" sldId="266"/>
            <ac:grpSpMk id="10" creationId="{01A25787-DD6E-A708-9595-633568EED9A3}"/>
          </ac:grpSpMkLst>
        </pc:grpChg>
        <pc:grpChg chg="add 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11" creationId="{0EB43347-6C13-06DE-0FCE-AE8CD3BB8CFD}"/>
          </ac:grpSpMkLst>
        </pc:grpChg>
        <pc:grpChg chg="mod">
          <ac:chgData name="Bo Tang" userId="332dbdf67b1791cd" providerId="LiveId" clId="{8E558BD9-1D7C-45B0-A454-F913BE8B44AA}" dt="2024-05-24T07:15:21.762" v="6216"/>
          <ac:grpSpMkLst>
            <pc:docMk/>
            <pc:sldMk cId="400831673" sldId="266"/>
            <ac:grpSpMk id="11" creationId="{7453FD37-A5E1-D985-73AA-7EF6560EF1E3}"/>
          </ac:grpSpMkLst>
        </pc:grpChg>
        <pc:grpChg chg="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12" creationId="{87DB85AB-8CED-34FE-E6E0-ECC7285A59B9}"/>
          </ac:grpSpMkLst>
        </pc:grpChg>
        <pc:grpChg chg="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15" creationId="{B106A573-1CED-005C-1FC0-F2690688E4CE}"/>
          </ac:grpSpMkLst>
        </pc:grpChg>
        <pc:grpChg chg="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16" creationId="{0DD2E75C-B11C-359E-1C59-1E5EDB30AC84}"/>
          </ac:grpSpMkLst>
        </pc:grpChg>
        <pc:grpChg chg="del">
          <ac:chgData name="Bo Tang" userId="332dbdf67b1791cd" providerId="LiveId" clId="{8E558BD9-1D7C-45B0-A454-F913BE8B44AA}" dt="2024-05-30T09:16:03.936" v="7391" actId="478"/>
          <ac:grpSpMkLst>
            <pc:docMk/>
            <pc:sldMk cId="400831673" sldId="266"/>
            <ac:grpSpMk id="26" creationId="{EB40F663-DB41-C308-73C8-9955AD2B15A3}"/>
          </ac:grpSpMkLst>
        </pc:grpChg>
        <pc:grpChg chg="add 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31" creationId="{48BB02B0-7E7B-4544-2F0A-7D328BA94FEB}"/>
          </ac:grpSpMkLst>
        </pc:grpChg>
        <pc:grpChg chg="del">
          <ac:chgData name="Bo Tang" userId="332dbdf67b1791cd" providerId="LiveId" clId="{8E558BD9-1D7C-45B0-A454-F913BE8B44AA}" dt="2024-05-23T05:37:51.296" v="1558" actId="478"/>
          <ac:grpSpMkLst>
            <pc:docMk/>
            <pc:sldMk cId="400831673" sldId="266"/>
            <ac:grpSpMk id="36" creationId="{A2313C88-A5AC-3632-0388-078097C8154C}"/>
          </ac:grpSpMkLst>
        </pc:grpChg>
        <pc:grpChg chg="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54" creationId="{DB595707-09B8-FE02-F9C7-E39A14BDB339}"/>
          </ac:grpSpMkLst>
        </pc:grpChg>
        <pc:grpChg chg="add 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58" creationId="{7232B42B-AF03-B054-14BE-5CF6BCF00195}"/>
          </ac:grpSpMkLst>
        </pc:grpChg>
        <pc:grpChg chg="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60" creationId="{B0020BAE-C445-87EA-A94D-FBFEAE33DDB6}"/>
          </ac:grpSpMkLst>
        </pc:grpChg>
        <pc:grpChg chg="add mod">
          <ac:chgData name="Bo Tang" userId="332dbdf67b1791cd" providerId="LiveId" clId="{8E558BD9-1D7C-45B0-A454-F913BE8B44AA}" dt="2024-05-23T05:38:30.706" v="1563" actId="1076"/>
          <ac:grpSpMkLst>
            <pc:docMk/>
            <pc:sldMk cId="400831673" sldId="266"/>
            <ac:grpSpMk id="63" creationId="{F4F3DE8B-BE95-1538-780B-5D9F6302169A}"/>
          </ac:grpSpMkLst>
        </pc:grpChg>
        <pc:grpChg chg="mod">
          <ac:chgData name="Bo Tang" userId="332dbdf67b1791cd" providerId="LiveId" clId="{8E558BD9-1D7C-45B0-A454-F913BE8B44AA}" dt="2024-05-23T05:38:17.433" v="1561"/>
          <ac:grpSpMkLst>
            <pc:docMk/>
            <pc:sldMk cId="400831673" sldId="266"/>
            <ac:grpSpMk id="64" creationId="{2D998CBA-82CC-9BB2-F951-DF2F131535B1}"/>
          </ac:grpSpMkLst>
        </pc:grpChg>
        <pc:grpChg chg="mod">
          <ac:chgData name="Bo Tang" userId="332dbdf67b1791cd" providerId="LiveId" clId="{8E558BD9-1D7C-45B0-A454-F913BE8B44AA}" dt="2024-05-23T05:38:17.433" v="1561"/>
          <ac:grpSpMkLst>
            <pc:docMk/>
            <pc:sldMk cId="400831673" sldId="266"/>
            <ac:grpSpMk id="65" creationId="{D8541448-9F94-5F4A-646B-962C535614F6}"/>
          </ac:grpSpMkLst>
        </pc:grpChg>
        <pc:grpChg chg="mod">
          <ac:chgData name="Bo Tang" userId="332dbdf67b1791cd" providerId="LiveId" clId="{8E558BD9-1D7C-45B0-A454-F913BE8B44AA}" dt="2024-05-23T05:38:17.433" v="1561"/>
          <ac:grpSpMkLst>
            <pc:docMk/>
            <pc:sldMk cId="400831673" sldId="266"/>
            <ac:grpSpMk id="66" creationId="{374A71B0-E4BD-D680-326B-E6B2CC12FB9F}"/>
          </ac:grpSpMkLst>
        </pc:grpChg>
        <pc:grpChg chg="add del mod">
          <ac:chgData name="Bo Tang" userId="332dbdf67b1791cd" providerId="LiveId" clId="{8E558BD9-1D7C-45B0-A454-F913BE8B44AA}" dt="2024-05-23T05:44:15.141" v="1587" actId="478"/>
          <ac:grpSpMkLst>
            <pc:docMk/>
            <pc:sldMk cId="400831673" sldId="266"/>
            <ac:grpSpMk id="73" creationId="{D227BCE6-20A1-1339-44D5-6496A7C1F4BA}"/>
          </ac:grpSpMkLst>
        </pc:grpChg>
        <pc:grpChg chg="mod">
          <ac:chgData name="Bo Tang" userId="332dbdf67b1791cd" providerId="LiveId" clId="{8E558BD9-1D7C-45B0-A454-F913BE8B44AA}" dt="2024-05-23T05:38:17.433" v="1561"/>
          <ac:grpSpMkLst>
            <pc:docMk/>
            <pc:sldMk cId="400831673" sldId="266"/>
            <ac:grpSpMk id="75" creationId="{E85E32E8-DEDD-C694-B317-F245E455C08F}"/>
          </ac:grpSpMkLst>
        </pc:grpChg>
        <pc:grpChg chg="add del mod">
          <ac:chgData name="Bo Tang" userId="332dbdf67b1791cd" providerId="LiveId" clId="{8E558BD9-1D7C-45B0-A454-F913BE8B44AA}" dt="2024-05-23T05:45:42.705" v="1607" actId="478"/>
          <ac:grpSpMkLst>
            <pc:docMk/>
            <pc:sldMk cId="400831673" sldId="266"/>
            <ac:grpSpMk id="79" creationId="{5FB7A186-D5A4-F1F0-36EE-C163F659FE88}"/>
          </ac:grpSpMkLst>
        </pc:grpChg>
        <pc:grpChg chg="mod">
          <ac:chgData name="Bo Tang" userId="332dbdf67b1791cd" providerId="LiveId" clId="{8E558BD9-1D7C-45B0-A454-F913BE8B44AA}" dt="2024-05-23T05:38:17.433" v="1561"/>
          <ac:grpSpMkLst>
            <pc:docMk/>
            <pc:sldMk cId="400831673" sldId="266"/>
            <ac:grpSpMk id="81" creationId="{AA2BBC26-7718-271C-BD23-2C4BDDB03687}"/>
          </ac:grpSpMkLst>
        </pc:grpChg>
        <pc:picChg chg="mod">
          <ac:chgData name="Bo Tang" userId="332dbdf67b1791cd" providerId="LiveId" clId="{8E558BD9-1D7C-45B0-A454-F913BE8B44AA}" dt="2024-05-23T05:38:12.398" v="1560"/>
          <ac:picMkLst>
            <pc:docMk/>
            <pc:sldMk cId="400831673" sldId="266"/>
            <ac:picMk id="17" creationId="{5F9C2255-89EE-B5D2-5F99-940559B6575B}"/>
          </ac:picMkLst>
        </pc:picChg>
        <pc:picChg chg="mod">
          <ac:chgData name="Bo Tang" userId="332dbdf67b1791cd" providerId="LiveId" clId="{8E558BD9-1D7C-45B0-A454-F913BE8B44AA}" dt="2024-05-23T05:38:12.398" v="1560"/>
          <ac:picMkLst>
            <pc:docMk/>
            <pc:sldMk cId="400831673" sldId="266"/>
            <ac:picMk id="19" creationId="{99B5661A-FE72-E9D1-7A45-CB96CC6A5573}"/>
          </ac:picMkLst>
        </pc:picChg>
        <pc:picChg chg="mod">
          <ac:chgData name="Bo Tang" userId="332dbdf67b1791cd" providerId="LiveId" clId="{8E558BD9-1D7C-45B0-A454-F913BE8B44AA}" dt="2024-05-23T05:38:12.398" v="1560"/>
          <ac:picMkLst>
            <pc:docMk/>
            <pc:sldMk cId="400831673" sldId="266"/>
            <ac:picMk id="28" creationId="{584ED622-44D7-0220-BCB4-A83457C288AE}"/>
          </ac:picMkLst>
        </pc:picChg>
        <pc:picChg chg="mod">
          <ac:chgData name="Bo Tang" userId="332dbdf67b1791cd" providerId="LiveId" clId="{8E558BD9-1D7C-45B0-A454-F913BE8B44AA}" dt="2024-05-23T05:39:35.737" v="1570" actId="208"/>
          <ac:picMkLst>
            <pc:docMk/>
            <pc:sldMk cId="400831673" sldId="266"/>
            <ac:picMk id="67" creationId="{167E95D5-3B4D-775E-9351-8B762122D418}"/>
          </ac:picMkLst>
        </pc:picChg>
        <pc:picChg chg="mod">
          <ac:chgData name="Bo Tang" userId="332dbdf67b1791cd" providerId="LiveId" clId="{8E558BD9-1D7C-45B0-A454-F913BE8B44AA}" dt="2024-05-23T05:39:35.737" v="1570" actId="208"/>
          <ac:picMkLst>
            <pc:docMk/>
            <pc:sldMk cId="400831673" sldId="266"/>
            <ac:picMk id="69" creationId="{1F8508D0-B04D-B408-54E0-64FE1FE5A708}"/>
          </ac:picMkLst>
        </pc:picChg>
        <pc:picChg chg="mod">
          <ac:chgData name="Bo Tang" userId="332dbdf67b1791cd" providerId="LiveId" clId="{8E558BD9-1D7C-45B0-A454-F913BE8B44AA}" dt="2024-05-23T05:39:35.737" v="1570" actId="208"/>
          <ac:picMkLst>
            <pc:docMk/>
            <pc:sldMk cId="400831673" sldId="266"/>
            <ac:picMk id="71" creationId="{4444E1C5-BBAD-0D7E-5A19-347FB1734D52}"/>
          </ac:picMkLst>
        </pc:picChg>
      </pc:sldChg>
      <pc:sldChg chg="addSp delSp modSp add del mod">
        <pc:chgData name="Bo Tang" userId="332dbdf67b1791cd" providerId="LiveId" clId="{8E558BD9-1D7C-45B0-A454-F913BE8B44AA}" dt="2024-05-30T11:31:07.735" v="7730" actId="47"/>
        <pc:sldMkLst>
          <pc:docMk/>
          <pc:sldMk cId="2117659402" sldId="267"/>
        </pc:sldMkLst>
        <pc:spChg chg="mod">
          <ac:chgData name="Bo Tang" userId="332dbdf67b1791cd" providerId="LiveId" clId="{8E558BD9-1D7C-45B0-A454-F913BE8B44AA}" dt="2024-05-24T07:15:01.634" v="6213"/>
          <ac:spMkLst>
            <pc:docMk/>
            <pc:sldMk cId="2117659402" sldId="267"/>
            <ac:spMk id="3" creationId="{D88F88C5-6DC9-3FA5-9345-244E25ACD6F1}"/>
          </ac:spMkLst>
        </pc:spChg>
        <pc:spChg chg="mod">
          <ac:chgData name="Bo Tang" userId="332dbdf67b1791cd" providerId="LiveId" clId="{8E558BD9-1D7C-45B0-A454-F913BE8B44AA}" dt="2024-05-30T09:16:30.434" v="7394"/>
          <ac:spMkLst>
            <pc:docMk/>
            <pc:sldMk cId="2117659402" sldId="267"/>
            <ac:spMk id="5" creationId="{E541C360-374D-4284-177F-33928F939687}"/>
          </ac:spMkLst>
        </pc:spChg>
        <pc:spChg chg="mod">
          <ac:chgData name="Bo Tang" userId="332dbdf67b1791cd" providerId="LiveId" clId="{8E558BD9-1D7C-45B0-A454-F913BE8B44AA}" dt="2024-05-30T09:16:30.434" v="7394"/>
          <ac:spMkLst>
            <pc:docMk/>
            <pc:sldMk cId="2117659402" sldId="267"/>
            <ac:spMk id="6" creationId="{4E7B6E07-4ACE-14AE-BBD9-B55DA56D8C23}"/>
          </ac:spMkLst>
        </pc:spChg>
        <pc:spChg chg="mod">
          <ac:chgData name="Bo Tang" userId="332dbdf67b1791cd" providerId="LiveId" clId="{8E558BD9-1D7C-45B0-A454-F913BE8B44AA}" dt="2024-05-24T07:15:01.634" v="6213"/>
          <ac:spMkLst>
            <pc:docMk/>
            <pc:sldMk cId="2117659402" sldId="267"/>
            <ac:spMk id="10" creationId="{9C0BE0B9-04C5-A597-AC0F-54B13B4D142A}"/>
          </ac:spMkLst>
        </pc:spChg>
        <pc:spChg chg="mod">
          <ac:chgData name="Bo Tang" userId="332dbdf67b1791cd" providerId="LiveId" clId="{8E558BD9-1D7C-45B0-A454-F913BE8B44AA}" dt="2024-05-24T07:15:01.634" v="6213"/>
          <ac:spMkLst>
            <pc:docMk/>
            <pc:sldMk cId="2117659402" sldId="267"/>
            <ac:spMk id="12" creationId="{21696276-BC65-D3D2-F453-B2FE5A1AFB28}"/>
          </ac:spMkLst>
        </pc:spChg>
        <pc:spChg chg="mod">
          <ac:chgData name="Bo Tang" userId="332dbdf67b1791cd" providerId="LiveId" clId="{8E558BD9-1D7C-45B0-A454-F913BE8B44AA}" dt="2024-05-24T07:15:01.634" v="6213"/>
          <ac:spMkLst>
            <pc:docMk/>
            <pc:sldMk cId="2117659402" sldId="267"/>
            <ac:spMk id="13" creationId="{BE937952-7BCD-501C-F2BA-56182C215D14}"/>
          </ac:spMkLst>
        </pc:spChg>
        <pc:spChg chg="mod">
          <ac:chgData name="Bo Tang" userId="332dbdf67b1791cd" providerId="LiveId" clId="{8E558BD9-1D7C-45B0-A454-F913BE8B44AA}" dt="2024-05-24T01:37:18.360" v="4884"/>
          <ac:spMkLst>
            <pc:docMk/>
            <pc:sldMk cId="2117659402" sldId="267"/>
            <ac:spMk id="34" creationId="{7BDDF31E-CB16-BECE-F65D-0E6910D6BB18}"/>
          </ac:spMkLst>
        </pc:spChg>
        <pc:spChg chg="add del">
          <ac:chgData name="Bo Tang" userId="332dbdf67b1791cd" providerId="LiveId" clId="{8E558BD9-1D7C-45B0-A454-F913BE8B44AA}" dt="2024-05-23T05:45:43.159" v="1608" actId="478"/>
          <ac:spMkLst>
            <pc:docMk/>
            <pc:sldMk cId="2117659402" sldId="267"/>
            <ac:spMk id="78" creationId="{6C6ED2F3-3C0F-C0EB-FF57-C496BC1F0460}"/>
          </ac:spMkLst>
        </pc:spChg>
        <pc:spChg chg="mod">
          <ac:chgData name="Bo Tang" userId="332dbdf67b1791cd" providerId="LiveId" clId="{8E558BD9-1D7C-45B0-A454-F913BE8B44AA}" dt="2024-05-23T05:45:37.268" v="1602" actId="207"/>
          <ac:spMkLst>
            <pc:docMk/>
            <pc:sldMk cId="2117659402" sldId="267"/>
            <ac:spMk id="80" creationId="{903A0CDA-6FFE-6568-88B4-2136A598145E}"/>
          </ac:spMkLst>
        </pc:spChg>
        <pc:spChg chg="mod">
          <ac:chgData name="Bo Tang" userId="332dbdf67b1791cd" providerId="LiveId" clId="{8E558BD9-1D7C-45B0-A454-F913BE8B44AA}" dt="2024-05-23T05:45:37.602" v="1603" actId="207"/>
          <ac:spMkLst>
            <pc:docMk/>
            <pc:sldMk cId="2117659402" sldId="267"/>
            <ac:spMk id="82" creationId="{77C2FA34-DC14-AB83-25B2-6FA60CEC692B}"/>
          </ac:spMkLst>
        </pc:spChg>
        <pc:grpChg chg="add mod">
          <ac:chgData name="Bo Tang" userId="332dbdf67b1791cd" providerId="LiveId" clId="{8E558BD9-1D7C-45B0-A454-F913BE8B44AA}" dt="2024-05-24T07:15:01.634" v="6213"/>
          <ac:grpSpMkLst>
            <pc:docMk/>
            <pc:sldMk cId="2117659402" sldId="267"/>
            <ac:grpSpMk id="2" creationId="{F4B44DC3-6C2F-AAF1-725E-47CFFB19D0ED}"/>
          </ac:grpSpMkLst>
        </pc:grpChg>
        <pc:grpChg chg="add mod">
          <ac:chgData name="Bo Tang" userId="332dbdf67b1791cd" providerId="LiveId" clId="{8E558BD9-1D7C-45B0-A454-F913BE8B44AA}" dt="2024-05-30T09:16:30.434" v="7394"/>
          <ac:grpSpMkLst>
            <pc:docMk/>
            <pc:sldMk cId="2117659402" sldId="267"/>
            <ac:grpSpMk id="4" creationId="{F288288B-21F6-1E25-07AC-FD6FA41E0BB3}"/>
          </ac:grpSpMkLst>
        </pc:grpChg>
        <pc:grpChg chg="del">
          <ac:chgData name="Bo Tang" userId="332dbdf67b1791cd" providerId="LiveId" clId="{8E558BD9-1D7C-45B0-A454-F913BE8B44AA}" dt="2024-05-24T07:15:00.140" v="6212" actId="478"/>
          <ac:grpSpMkLst>
            <pc:docMk/>
            <pc:sldMk cId="2117659402" sldId="267"/>
            <ac:grpSpMk id="4" creationId="{F4B44DC3-6C2F-AAF1-725E-47CFFB19D0ED}"/>
          </ac:grpSpMkLst>
        </pc:grpChg>
        <pc:grpChg chg="mod">
          <ac:chgData name="Bo Tang" userId="332dbdf67b1791cd" providerId="LiveId" clId="{8E558BD9-1D7C-45B0-A454-F913BE8B44AA}" dt="2024-05-24T07:15:01.634" v="6213"/>
          <ac:grpSpMkLst>
            <pc:docMk/>
            <pc:sldMk cId="2117659402" sldId="267"/>
            <ac:grpSpMk id="11" creationId="{43DD949C-83AB-D001-19FA-AAD60C3A6BBC}"/>
          </ac:grpSpMkLst>
        </pc:grpChg>
        <pc:grpChg chg="del">
          <ac:chgData name="Bo Tang" userId="332dbdf67b1791cd" providerId="LiveId" clId="{8E558BD9-1D7C-45B0-A454-F913BE8B44AA}" dt="2024-05-30T09:16:29.753" v="7393" actId="478"/>
          <ac:grpSpMkLst>
            <pc:docMk/>
            <pc:sldMk cId="2117659402" sldId="267"/>
            <ac:grpSpMk id="26" creationId="{EB40F663-DB41-C308-73C8-9955AD2B15A3}"/>
          </ac:grpSpMkLst>
        </pc:grpChg>
        <pc:grpChg chg="add del">
          <ac:chgData name="Bo Tang" userId="332dbdf67b1791cd" providerId="LiveId" clId="{8E558BD9-1D7C-45B0-A454-F913BE8B44AA}" dt="2024-05-23T05:45:43.805" v="1609" actId="478"/>
          <ac:grpSpMkLst>
            <pc:docMk/>
            <pc:sldMk cId="2117659402" sldId="267"/>
            <ac:grpSpMk id="73" creationId="{D227BCE6-20A1-1339-44D5-6496A7C1F4BA}"/>
          </ac:grpSpMkLst>
        </pc:grpChg>
      </pc:sldChg>
      <pc:sldChg chg="addSp delSp modSp add mod ord">
        <pc:chgData name="Bo Tang" userId="332dbdf67b1791cd" providerId="LiveId" clId="{8E558BD9-1D7C-45B0-A454-F913BE8B44AA}" dt="2024-05-30T09:16:51.342" v="7398"/>
        <pc:sldMkLst>
          <pc:docMk/>
          <pc:sldMk cId="2029804177" sldId="268"/>
        </pc:sldMkLst>
        <pc:spChg chg="mod">
          <ac:chgData name="Bo Tang" userId="332dbdf67b1791cd" providerId="LiveId" clId="{8E558BD9-1D7C-45B0-A454-F913BE8B44AA}" dt="2024-05-23T06:12:11.386" v="1667" actId="14100"/>
          <ac:spMkLst>
            <pc:docMk/>
            <pc:sldMk cId="2029804177" sldId="268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06:11:41.152" v="1640" actId="14100"/>
          <ac:spMkLst>
            <pc:docMk/>
            <pc:sldMk cId="2029804177" sldId="268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06:27:07.576" v="1756" actId="20577"/>
          <ac:spMkLst>
            <pc:docMk/>
            <pc:sldMk cId="2029804177" sldId="268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11" creationId="{9D853FF0-A781-8CD2-E25A-77F8829D611F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14" creationId="{24522188-4F0C-DA3F-32FF-58D13D45811A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18" creationId="{1B961012-23D7-31D5-835D-63237CA41193}"/>
          </ac:spMkLst>
        </pc:spChg>
        <pc:spChg chg="mod">
          <ac:chgData name="Bo Tang" userId="332dbdf67b1791cd" providerId="LiveId" clId="{8E558BD9-1D7C-45B0-A454-F913BE8B44AA}" dt="2024-05-23T06:22:32.443" v="1722" actId="207"/>
          <ac:spMkLst>
            <pc:docMk/>
            <pc:sldMk cId="2029804177" sldId="268"/>
            <ac:spMk id="21" creationId="{F8D3E6DA-2B33-E002-EAF4-BFE0E32D8A67}"/>
          </ac:spMkLst>
        </pc:spChg>
        <pc:spChg chg="mod">
          <ac:chgData name="Bo Tang" userId="332dbdf67b1791cd" providerId="LiveId" clId="{8E558BD9-1D7C-45B0-A454-F913BE8B44AA}" dt="2024-05-24T01:12:37.919" v="4589" actId="16959"/>
          <ac:spMkLst>
            <pc:docMk/>
            <pc:sldMk cId="2029804177" sldId="268"/>
            <ac:spMk id="22" creationId="{9470D61E-837E-DE86-4DF4-62E05BF842CB}"/>
          </ac:spMkLst>
        </pc:spChg>
        <pc:spChg chg="mod">
          <ac:chgData name="Bo Tang" userId="332dbdf67b1791cd" providerId="LiveId" clId="{8E558BD9-1D7C-45B0-A454-F913BE8B44AA}" dt="2024-05-23T06:24:10.407" v="1732" actId="20577"/>
          <ac:spMkLst>
            <pc:docMk/>
            <pc:sldMk cId="2029804177" sldId="268"/>
            <ac:spMk id="24" creationId="{D4C3D69B-B9EA-B88D-DFD2-4C467BD1ADA8}"/>
          </ac:spMkLst>
        </pc:spChg>
        <pc:spChg chg="mod">
          <ac:chgData name="Bo Tang" userId="332dbdf67b1791cd" providerId="LiveId" clId="{8E558BD9-1D7C-45B0-A454-F913BE8B44AA}" dt="2024-05-23T06:18:12.444" v="1705" actId="403"/>
          <ac:spMkLst>
            <pc:docMk/>
            <pc:sldMk cId="2029804177" sldId="268"/>
            <ac:spMk id="25" creationId="{FEBFC21B-F64F-C2E5-4568-13E551E9E501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27" creationId="{B62838C9-4CAF-89BA-7B32-D0BA574C8187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29" creationId="{B86CE02E-D8DF-D18B-C796-A496D74888C3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31" creationId="{681A5D0C-CEEA-7F8F-D61D-21FCFC02D01D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33" creationId="{D26EAF61-95C2-8CB2-6203-DF68554C3FD0}"/>
          </ac:spMkLst>
        </pc:spChg>
        <pc:spChg chg="mod">
          <ac:chgData name="Bo Tang" userId="332dbdf67b1791cd" providerId="LiveId" clId="{8E558BD9-1D7C-45B0-A454-F913BE8B44AA}" dt="2024-05-24T01:37:25.778" v="4886"/>
          <ac:spMkLst>
            <pc:docMk/>
            <pc:sldMk cId="2029804177" sldId="268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06:20:58.456" v="1711" actId="207"/>
          <ac:spMkLst>
            <pc:docMk/>
            <pc:sldMk cId="2029804177" sldId="268"/>
            <ac:spMk id="36" creationId="{985691EC-AD96-12B8-4CBE-ED1D6CDD46FA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37" creationId="{C9B8424D-6B83-E01D-5054-2658F0397022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38" creationId="{6C95D0A9-AC01-D3A7-D7E7-2BC8FF4AAF94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0" creationId="{96987BDF-7957-0790-35A4-9AC276977F91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1" creationId="{A3F0A556-CD7F-54AC-E93E-D06FCD64A2ED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2" creationId="{5CFF61B6-92A9-C9F6-6F6A-F8DE7195D4AC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3" creationId="{C72A0C59-DFF8-DE06-F04C-E14D4EE770FB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4" creationId="{3940C878-853F-6A2C-9C5F-C63A94CE031F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5" creationId="{C0C5F87F-D221-6E66-38BE-15637DF063DC}"/>
          </ac:spMkLst>
        </pc:spChg>
        <pc:spChg chg="mod">
          <ac:chgData name="Bo Tang" userId="332dbdf67b1791cd" providerId="LiveId" clId="{8E558BD9-1D7C-45B0-A454-F913BE8B44AA}" dt="2024-05-23T06:24:07.699" v="1731" actId="20577"/>
          <ac:spMkLst>
            <pc:docMk/>
            <pc:sldMk cId="2029804177" sldId="268"/>
            <ac:spMk id="62" creationId="{30D537F1-CD46-4725-677E-70736E530828}"/>
          </ac:spMkLst>
        </pc:spChg>
        <pc:spChg chg="mod">
          <ac:chgData name="Bo Tang" userId="332dbdf67b1791cd" providerId="LiveId" clId="{8E558BD9-1D7C-45B0-A454-F913BE8B44AA}" dt="2024-05-30T09:16:51.342" v="7398"/>
          <ac:spMkLst>
            <pc:docMk/>
            <pc:sldMk cId="2029804177" sldId="268"/>
            <ac:spMk id="64" creationId="{41524BC3-BBEB-35EE-DCCF-7BD14100C22B}"/>
          </ac:spMkLst>
        </pc:spChg>
        <pc:spChg chg="mod">
          <ac:chgData name="Bo Tang" userId="332dbdf67b1791cd" providerId="LiveId" clId="{8E558BD9-1D7C-45B0-A454-F913BE8B44AA}" dt="2024-05-30T09:16:51.342" v="7398"/>
          <ac:spMkLst>
            <pc:docMk/>
            <pc:sldMk cId="2029804177" sldId="268"/>
            <ac:spMk id="65" creationId="{8C3C703E-8DD9-05AC-9F7D-1517690F343A}"/>
          </ac:spMkLst>
        </pc:spChg>
        <pc:spChg chg="mod">
          <ac:chgData name="Bo Tang" userId="332dbdf67b1791cd" providerId="LiveId" clId="{8E558BD9-1D7C-45B0-A454-F913BE8B44AA}" dt="2024-05-23T05:45:35.990" v="1598" actId="207"/>
          <ac:spMkLst>
            <pc:docMk/>
            <pc:sldMk cId="2029804177" sldId="268"/>
            <ac:spMk id="74" creationId="{0C4B475A-905D-27ED-23E4-58577AF3D062}"/>
          </ac:spMkLst>
        </pc:spChg>
        <pc:spChg chg="mod">
          <ac:chgData name="Bo Tang" userId="332dbdf67b1791cd" providerId="LiveId" clId="{8E558BD9-1D7C-45B0-A454-F913BE8B44AA}" dt="2024-05-23T05:45:36.312" v="1599" actId="207"/>
          <ac:spMkLst>
            <pc:docMk/>
            <pc:sldMk cId="2029804177" sldId="268"/>
            <ac:spMk id="76" creationId="{BB6EB7F6-FD59-2E37-0A8A-CF39D7C71FED}"/>
          </ac:spMkLst>
        </pc:spChg>
        <pc:spChg chg="del">
          <ac:chgData name="Bo Tang" userId="332dbdf67b1791cd" providerId="LiveId" clId="{8E558BD9-1D7C-45B0-A454-F913BE8B44AA}" dt="2024-05-23T06:10:50.740" v="1611" actId="478"/>
          <ac:spMkLst>
            <pc:docMk/>
            <pc:sldMk cId="2029804177" sldId="268"/>
            <ac:spMk id="78" creationId="{6C6ED2F3-3C0F-C0EB-FF57-C496BC1F0460}"/>
          </ac:spMkLst>
        </pc:spChg>
        <pc:spChg chg="mod">
          <ac:chgData name="Bo Tang" userId="332dbdf67b1791cd" providerId="LiveId" clId="{8E558BD9-1D7C-45B0-A454-F913BE8B44AA}" dt="2024-05-23T05:45:36.897" v="1601" actId="207"/>
          <ac:spMkLst>
            <pc:docMk/>
            <pc:sldMk cId="2029804177" sldId="268"/>
            <ac:spMk id="80" creationId="{903A0CDA-6FFE-6568-88B4-2136A598145E}"/>
          </ac:spMkLst>
        </pc:spChg>
        <pc:spChg chg="mod">
          <ac:chgData name="Bo Tang" userId="332dbdf67b1791cd" providerId="LiveId" clId="{8E558BD9-1D7C-45B0-A454-F913BE8B44AA}" dt="2024-05-23T05:45:36.600" v="1600" actId="207"/>
          <ac:spMkLst>
            <pc:docMk/>
            <pc:sldMk cId="2029804177" sldId="268"/>
            <ac:spMk id="82" creationId="{77C2FA34-DC14-AB83-25B2-6FA60CEC692B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84" creationId="{A2E04035-6D26-D2EE-A71F-31D7E52D16DB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85" creationId="{0BC6A1FB-686B-8F0E-8EE2-F94D254220AA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86" creationId="{279EA1C2-7C9C-7A2C-43B5-8C8DC9C055C9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87" creationId="{AF335CD6-4EB5-E68B-C474-1FA08B2DAE07}"/>
          </ac:spMkLst>
        </pc:spChg>
        <pc:spChg chg="del mod topLvl">
          <ac:chgData name="Bo Tang" userId="332dbdf67b1791cd" providerId="LiveId" clId="{8E558BD9-1D7C-45B0-A454-F913BE8B44AA}" dt="2024-05-23T06:22:51.304" v="1724" actId="478"/>
          <ac:spMkLst>
            <pc:docMk/>
            <pc:sldMk cId="2029804177" sldId="268"/>
            <ac:spMk id="89" creationId="{4F2AFE50-06F6-6486-F636-B6F8A80D7B20}"/>
          </ac:spMkLst>
        </pc:spChg>
        <pc:spChg chg="del mod">
          <ac:chgData name="Bo Tang" userId="332dbdf67b1791cd" providerId="LiveId" clId="{8E558BD9-1D7C-45B0-A454-F913BE8B44AA}" dt="2024-05-23T06:16:17.283" v="1684" actId="478"/>
          <ac:spMkLst>
            <pc:docMk/>
            <pc:sldMk cId="2029804177" sldId="268"/>
            <ac:spMk id="92" creationId="{A3CC70C0-C9B3-5D3A-5325-AF2D27F96C17}"/>
          </ac:spMkLst>
        </pc:spChg>
        <pc:spChg chg="del mod">
          <ac:chgData name="Bo Tang" userId="332dbdf67b1791cd" providerId="LiveId" clId="{8E558BD9-1D7C-45B0-A454-F913BE8B44AA}" dt="2024-05-23T06:16:15.640" v="1683" actId="478"/>
          <ac:spMkLst>
            <pc:docMk/>
            <pc:sldMk cId="2029804177" sldId="268"/>
            <ac:spMk id="93" creationId="{48F8193D-342A-0032-CBE7-12E4DFDD8913}"/>
          </ac:spMkLst>
        </pc:spChg>
        <pc:spChg chg="del mod topLvl">
          <ac:chgData name="Bo Tang" userId="332dbdf67b1791cd" providerId="LiveId" clId="{8E558BD9-1D7C-45B0-A454-F913BE8B44AA}" dt="2024-05-23T06:16:19.668" v="1685" actId="478"/>
          <ac:spMkLst>
            <pc:docMk/>
            <pc:sldMk cId="2029804177" sldId="268"/>
            <ac:spMk id="94" creationId="{4ABA3338-C6C8-E690-2D20-A71350B84EF2}"/>
          </ac:spMkLst>
        </pc:spChg>
        <pc:spChg chg="del mod">
          <ac:chgData name="Bo Tang" userId="332dbdf67b1791cd" providerId="LiveId" clId="{8E558BD9-1D7C-45B0-A454-F913BE8B44AA}" dt="2024-05-23T06:16:12.791" v="1682" actId="478"/>
          <ac:spMkLst>
            <pc:docMk/>
            <pc:sldMk cId="2029804177" sldId="268"/>
            <ac:spMk id="95" creationId="{16614012-1002-030B-A1C9-E22E920A7B36}"/>
          </ac:spMkLst>
        </pc:spChg>
        <pc:grpChg chg="add 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2" creationId="{BE93F7A7-5E8D-F951-0865-67034588A36C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3" creationId="{57E7453F-02A3-6044-3C1D-E41886A02B0B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12" creationId="{DE8EFFA5-1125-33D8-9F0E-C4E05EDB1F22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16" creationId="{D40A44F8-81B0-7671-704C-CC3BF6D8B305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20" creationId="{1FB627AE-25A4-5DA2-3860-2DE6D51BAE1F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23" creationId="{3632E3BF-CA49-F98A-4F0D-5FA9CDE90B77}"/>
          </ac:grpSpMkLst>
        </pc:grpChg>
        <pc:grpChg chg="del">
          <ac:chgData name="Bo Tang" userId="332dbdf67b1791cd" providerId="LiveId" clId="{8E558BD9-1D7C-45B0-A454-F913BE8B44AA}" dt="2024-05-30T09:16:50.715" v="7397" actId="478"/>
          <ac:grpSpMkLst>
            <pc:docMk/>
            <pc:sldMk cId="2029804177" sldId="268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28" creationId="{9A0583A4-B8CD-E807-3238-8FEE6E52D5BC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35" creationId="{27D57BA8-D8F8-F174-1090-5F69AB3ADF1A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61" creationId="{EC35D678-AF9F-390E-DE19-147DCE856456}"/>
          </ac:grpSpMkLst>
        </pc:grpChg>
        <pc:grpChg chg="add mod">
          <ac:chgData name="Bo Tang" userId="332dbdf67b1791cd" providerId="LiveId" clId="{8E558BD9-1D7C-45B0-A454-F913BE8B44AA}" dt="2024-05-30T09:16:51.342" v="7398"/>
          <ac:grpSpMkLst>
            <pc:docMk/>
            <pc:sldMk cId="2029804177" sldId="268"/>
            <ac:grpSpMk id="63" creationId="{DA0483E6-8DFB-D582-0961-0091D11EA164}"/>
          </ac:grpSpMkLst>
        </pc:grpChg>
        <pc:grpChg chg="del">
          <ac:chgData name="Bo Tang" userId="332dbdf67b1791cd" providerId="LiveId" clId="{8E558BD9-1D7C-45B0-A454-F913BE8B44AA}" dt="2024-05-23T06:11:07.133" v="1614" actId="478"/>
          <ac:grpSpMkLst>
            <pc:docMk/>
            <pc:sldMk cId="2029804177" sldId="268"/>
            <ac:grpSpMk id="63" creationId="{F4F3DE8B-BE95-1538-780B-5D9F6302169A}"/>
          </ac:grpSpMkLst>
        </pc:grpChg>
        <pc:grpChg chg="del">
          <ac:chgData name="Bo Tang" userId="332dbdf67b1791cd" providerId="LiveId" clId="{8E558BD9-1D7C-45B0-A454-F913BE8B44AA}" dt="2024-05-23T06:10:50.740" v="1611" actId="478"/>
          <ac:grpSpMkLst>
            <pc:docMk/>
            <pc:sldMk cId="2029804177" sldId="268"/>
            <ac:grpSpMk id="73" creationId="{D227BCE6-20A1-1339-44D5-6496A7C1F4BA}"/>
          </ac:grpSpMkLst>
        </pc:grpChg>
        <pc:grpChg chg="del">
          <ac:chgData name="Bo Tang" userId="332dbdf67b1791cd" providerId="LiveId" clId="{8E558BD9-1D7C-45B0-A454-F913BE8B44AA}" dt="2024-05-23T06:10:50.740" v="1611" actId="478"/>
          <ac:grpSpMkLst>
            <pc:docMk/>
            <pc:sldMk cId="2029804177" sldId="268"/>
            <ac:grpSpMk id="79" creationId="{5FB7A186-D5A4-F1F0-36EE-C163F659FE88}"/>
          </ac:grpSpMkLst>
        </pc:grpChg>
        <pc:grpChg chg="add del mod">
          <ac:chgData name="Bo Tang" userId="332dbdf67b1791cd" providerId="LiveId" clId="{8E558BD9-1D7C-45B0-A454-F913BE8B44AA}" dt="2024-05-23T06:16:19.668" v="1685" actId="478"/>
          <ac:grpSpMkLst>
            <pc:docMk/>
            <pc:sldMk cId="2029804177" sldId="268"/>
            <ac:grpSpMk id="88" creationId="{A64F1C00-F9C4-CDF4-B1A4-564AFECCE447}"/>
          </ac:grpSpMkLst>
        </pc:grpChg>
        <pc:grpChg chg="del mod">
          <ac:chgData name="Bo Tang" userId="332dbdf67b1791cd" providerId="LiveId" clId="{8E558BD9-1D7C-45B0-A454-F913BE8B44AA}" dt="2024-05-23T06:16:12.791" v="1682" actId="478"/>
          <ac:grpSpMkLst>
            <pc:docMk/>
            <pc:sldMk cId="2029804177" sldId="268"/>
            <ac:grpSpMk id="90" creationId="{9433EF36-18F4-F18E-5596-AC3EF5E8F1ED}"/>
          </ac:grpSpMkLst>
        </pc:grpChg>
        <pc:grpChg chg="del mod">
          <ac:chgData name="Bo Tang" userId="332dbdf67b1791cd" providerId="LiveId" clId="{8E558BD9-1D7C-45B0-A454-F913BE8B44AA}" dt="2024-05-23T06:16:15.640" v="1683" actId="478"/>
          <ac:grpSpMkLst>
            <pc:docMk/>
            <pc:sldMk cId="2029804177" sldId="268"/>
            <ac:grpSpMk id="91" creationId="{0E1D6814-9874-9379-15ED-745D2293CE76}"/>
          </ac:grpSpMkLst>
        </pc:grpChg>
        <pc:cxnChg chg="mod">
          <ac:chgData name="Bo Tang" userId="332dbdf67b1791cd" providerId="LiveId" clId="{8E558BD9-1D7C-45B0-A454-F913BE8B44AA}" dt="2024-05-23T06:22:22.271" v="1717" actId="208"/>
          <ac:cxnSpMkLst>
            <pc:docMk/>
            <pc:sldMk cId="2029804177" sldId="268"/>
            <ac:cxnSpMk id="10" creationId="{D8972309-A467-8DD1-62F2-07625CD681C9}"/>
          </ac:cxnSpMkLst>
        </pc:cxnChg>
        <pc:cxnChg chg="mod">
          <ac:chgData name="Bo Tang" userId="332dbdf67b1791cd" providerId="LiveId" clId="{8E558BD9-1D7C-45B0-A454-F913BE8B44AA}" dt="2024-05-23T06:17:35.346" v="1699" actId="207"/>
          <ac:cxnSpMkLst>
            <pc:docMk/>
            <pc:sldMk cId="2029804177" sldId="268"/>
            <ac:cxnSpMk id="13" creationId="{4FD7CCD7-3596-18A5-684A-C331FD210AD9}"/>
          </ac:cxnSpMkLst>
        </pc:cxnChg>
        <pc:cxnChg chg="mod">
          <ac:chgData name="Bo Tang" userId="332dbdf67b1791cd" providerId="LiveId" clId="{8E558BD9-1D7C-45B0-A454-F913BE8B44AA}" dt="2024-05-23T06:17:35.346" v="1699" actId="207"/>
          <ac:cxnSpMkLst>
            <pc:docMk/>
            <pc:sldMk cId="2029804177" sldId="268"/>
            <ac:cxnSpMk id="15" creationId="{27DE9FD6-1B18-E79A-6FC3-893956FBA85F}"/>
          </ac:cxnSpMkLst>
        </pc:cxnChg>
        <pc:cxnChg chg="mod">
          <ac:chgData name="Bo Tang" userId="332dbdf67b1791cd" providerId="LiveId" clId="{8E558BD9-1D7C-45B0-A454-F913BE8B44AA}" dt="2024-05-23T06:17:35.346" v="1699" actId="207"/>
          <ac:cxnSpMkLst>
            <pc:docMk/>
            <pc:sldMk cId="2029804177" sldId="268"/>
            <ac:cxnSpMk id="17" creationId="{1C66FF0A-CA95-29D9-D59C-9E78C697AD6E}"/>
          </ac:cxnSpMkLst>
        </pc:cxnChg>
        <pc:cxnChg chg="mod">
          <ac:chgData name="Bo Tang" userId="332dbdf67b1791cd" providerId="LiveId" clId="{8E558BD9-1D7C-45B0-A454-F913BE8B44AA}" dt="2024-05-23T06:17:35.346" v="1699" actId="207"/>
          <ac:cxnSpMkLst>
            <pc:docMk/>
            <pc:sldMk cId="2029804177" sldId="268"/>
            <ac:cxnSpMk id="19" creationId="{5701EE53-32C0-B8F3-748B-F500D1482485}"/>
          </ac:cxnSpMkLst>
        </pc:cxnChg>
        <pc:cxnChg chg="mod">
          <ac:chgData name="Bo Tang" userId="332dbdf67b1791cd" providerId="LiveId" clId="{8E558BD9-1D7C-45B0-A454-F913BE8B44AA}" dt="2024-05-23T06:22:26.316" v="1719" actId="208"/>
          <ac:cxnSpMkLst>
            <pc:docMk/>
            <pc:sldMk cId="2029804177" sldId="268"/>
            <ac:cxnSpMk id="46" creationId="{0CBD24A1-98CA-44EE-5353-0645339D456E}"/>
          </ac:cxnSpMkLst>
        </pc:cxnChg>
        <pc:cxnChg chg="mod">
          <ac:chgData name="Bo Tang" userId="332dbdf67b1791cd" providerId="LiveId" clId="{8E558BD9-1D7C-45B0-A454-F913BE8B44AA}" dt="2024-05-23T06:22:26.316" v="1719" actId="208"/>
          <ac:cxnSpMkLst>
            <pc:docMk/>
            <pc:sldMk cId="2029804177" sldId="268"/>
            <ac:cxnSpMk id="47" creationId="{ECBF55BD-6A91-A3CF-9493-B356C8997664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48" creationId="{498D0DE2-3102-EE1B-3382-F550BBB4D660}"/>
          </ac:cxnSpMkLst>
        </pc:cxnChg>
        <pc:cxnChg chg="mod">
          <ac:chgData name="Bo Tang" userId="332dbdf67b1791cd" providerId="LiveId" clId="{8E558BD9-1D7C-45B0-A454-F913BE8B44AA}" dt="2024-05-23T06:22:26.316" v="1719" actId="208"/>
          <ac:cxnSpMkLst>
            <pc:docMk/>
            <pc:sldMk cId="2029804177" sldId="268"/>
            <ac:cxnSpMk id="49" creationId="{0172198C-19F8-EAB6-9C63-A75DBDB0BC67}"/>
          </ac:cxnSpMkLst>
        </pc:cxnChg>
        <pc:cxnChg chg="mod">
          <ac:chgData name="Bo Tang" userId="332dbdf67b1791cd" providerId="LiveId" clId="{8E558BD9-1D7C-45B0-A454-F913BE8B44AA}" dt="2024-05-23T06:22:26.044" v="1718" actId="208"/>
          <ac:cxnSpMkLst>
            <pc:docMk/>
            <pc:sldMk cId="2029804177" sldId="268"/>
            <ac:cxnSpMk id="50" creationId="{22807958-AEB8-F898-5455-5E42391DAF85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1" creationId="{45EAAB99-7E61-4705-4508-18D3472B5316}"/>
          </ac:cxnSpMkLst>
        </pc:cxnChg>
        <pc:cxnChg chg="mod">
          <ac:chgData name="Bo Tang" userId="332dbdf67b1791cd" providerId="LiveId" clId="{8E558BD9-1D7C-45B0-A454-F913BE8B44AA}" dt="2024-05-23T06:22:26.316" v="1719" actId="208"/>
          <ac:cxnSpMkLst>
            <pc:docMk/>
            <pc:sldMk cId="2029804177" sldId="268"/>
            <ac:cxnSpMk id="52" creationId="{E6807CF2-BC54-F2D3-2D4B-1EADBEDE4F10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3" creationId="{B0FA58F4-E63E-0B36-A1D2-17457857CFEB}"/>
          </ac:cxnSpMkLst>
        </pc:cxnChg>
        <pc:cxnChg chg="mod">
          <ac:chgData name="Bo Tang" userId="332dbdf67b1791cd" providerId="LiveId" clId="{8E558BD9-1D7C-45B0-A454-F913BE8B44AA}" dt="2024-05-23T06:22:26.044" v="1718" actId="208"/>
          <ac:cxnSpMkLst>
            <pc:docMk/>
            <pc:sldMk cId="2029804177" sldId="268"/>
            <ac:cxnSpMk id="54" creationId="{F2E433CD-4844-8AF9-13A3-2B0A3702443F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5" creationId="{CED03744-D2B8-C5BA-2BD2-CC802949A1BF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6" creationId="{7EEB87DD-61F8-5EE4-1710-5077A8429DED}"/>
          </ac:cxnSpMkLst>
        </pc:cxnChg>
        <pc:cxnChg chg="mod">
          <ac:chgData name="Bo Tang" userId="332dbdf67b1791cd" providerId="LiveId" clId="{8E558BD9-1D7C-45B0-A454-F913BE8B44AA}" dt="2024-05-23T06:22:26.316" v="1719" actId="208"/>
          <ac:cxnSpMkLst>
            <pc:docMk/>
            <pc:sldMk cId="2029804177" sldId="268"/>
            <ac:cxnSpMk id="57" creationId="{9C7AC0D4-8A78-5738-B9E6-8472C928B164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8" creationId="{56DD291E-7DA2-5667-2DCE-BF6E1A1C1115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9" creationId="{95B59BB6-872F-FEF4-9199-89339CB0E1CC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60" creationId="{44141CA2-F0EA-E82A-3DAA-A2955E1349F3}"/>
          </ac:cxnSpMkLst>
        </pc:cxnChg>
      </pc:sldChg>
      <pc:sldChg chg="addSp delSp modSp add mod">
        <pc:chgData name="Bo Tang" userId="332dbdf67b1791cd" providerId="LiveId" clId="{8E558BD9-1D7C-45B0-A454-F913BE8B44AA}" dt="2024-05-30T09:16:44.892" v="7396"/>
        <pc:sldMkLst>
          <pc:docMk/>
          <pc:sldMk cId="1746271359" sldId="269"/>
        </pc:sldMkLst>
        <pc:spChg chg="mod">
          <ac:chgData name="Bo Tang" userId="332dbdf67b1791cd" providerId="LiveId" clId="{8E558BD9-1D7C-45B0-A454-F913BE8B44AA}" dt="2024-05-24T07:15:04.894" v="6215"/>
          <ac:spMkLst>
            <pc:docMk/>
            <pc:sldMk cId="1746271359" sldId="269"/>
            <ac:spMk id="3" creationId="{350562CC-DA54-FB69-924B-53861050A150}"/>
          </ac:spMkLst>
        </pc:spChg>
        <pc:spChg chg="mod">
          <ac:chgData name="Bo Tang" userId="332dbdf67b1791cd" providerId="LiveId" clId="{8E558BD9-1D7C-45B0-A454-F913BE8B44AA}" dt="2024-05-30T09:16:44.892" v="7396"/>
          <ac:spMkLst>
            <pc:docMk/>
            <pc:sldMk cId="1746271359" sldId="269"/>
            <ac:spMk id="5" creationId="{D02CB024-F042-C0A4-6C87-BA4117202670}"/>
          </ac:spMkLst>
        </pc:spChg>
        <pc:spChg chg="mod">
          <ac:chgData name="Bo Tang" userId="332dbdf67b1791cd" providerId="LiveId" clId="{8E558BD9-1D7C-45B0-A454-F913BE8B44AA}" dt="2024-05-30T09:16:44.892" v="7396"/>
          <ac:spMkLst>
            <pc:docMk/>
            <pc:sldMk cId="1746271359" sldId="269"/>
            <ac:spMk id="6" creationId="{D755A84D-4AE4-C1B4-7627-697D3EDEFCAB}"/>
          </ac:spMkLst>
        </pc:spChg>
        <pc:spChg chg="mod">
          <ac:chgData name="Bo Tang" userId="332dbdf67b1791cd" providerId="LiveId" clId="{8E558BD9-1D7C-45B0-A454-F913BE8B44AA}" dt="2024-05-24T07:15:04.894" v="6215"/>
          <ac:spMkLst>
            <pc:docMk/>
            <pc:sldMk cId="1746271359" sldId="269"/>
            <ac:spMk id="10" creationId="{BBE11283-15AA-F95E-1A0D-312FE8C54F8E}"/>
          </ac:spMkLst>
        </pc:spChg>
        <pc:spChg chg="mod">
          <ac:chgData name="Bo Tang" userId="332dbdf67b1791cd" providerId="LiveId" clId="{8E558BD9-1D7C-45B0-A454-F913BE8B44AA}" dt="2024-05-24T07:15:04.894" v="6215"/>
          <ac:spMkLst>
            <pc:docMk/>
            <pc:sldMk cId="1746271359" sldId="269"/>
            <ac:spMk id="12" creationId="{12FAA2EE-25F6-FDE7-630E-E6425FB4CFE2}"/>
          </ac:spMkLst>
        </pc:spChg>
        <pc:spChg chg="mod">
          <ac:chgData name="Bo Tang" userId="332dbdf67b1791cd" providerId="LiveId" clId="{8E558BD9-1D7C-45B0-A454-F913BE8B44AA}" dt="2024-05-24T07:15:04.894" v="6215"/>
          <ac:spMkLst>
            <pc:docMk/>
            <pc:sldMk cId="1746271359" sldId="269"/>
            <ac:spMk id="13" creationId="{19406284-16AD-BF5A-D9D5-866982F0BA40}"/>
          </ac:spMkLst>
        </pc:spChg>
        <pc:spChg chg="mod">
          <ac:chgData name="Bo Tang" userId="332dbdf67b1791cd" providerId="LiveId" clId="{8E558BD9-1D7C-45B0-A454-F913BE8B44AA}" dt="2024-05-24T01:37:22.271" v="4885"/>
          <ac:spMkLst>
            <pc:docMk/>
            <pc:sldMk cId="1746271359" sldId="269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06:58:59.697" v="1949" actId="207"/>
          <ac:spMkLst>
            <pc:docMk/>
            <pc:sldMk cId="1746271359" sldId="269"/>
            <ac:spMk id="78" creationId="{6C6ED2F3-3C0F-C0EB-FF57-C496BC1F0460}"/>
          </ac:spMkLst>
        </pc:spChg>
        <pc:spChg chg="mod">
          <ac:chgData name="Bo Tang" userId="332dbdf67b1791cd" providerId="LiveId" clId="{8E558BD9-1D7C-45B0-A454-F913BE8B44AA}" dt="2024-05-24T04:11:14.580" v="4943" actId="207"/>
          <ac:spMkLst>
            <pc:docMk/>
            <pc:sldMk cId="1746271359" sldId="269"/>
            <ac:spMk id="80" creationId="{903A0CDA-6FFE-6568-88B4-2136A598145E}"/>
          </ac:spMkLst>
        </pc:spChg>
        <pc:spChg chg="mod">
          <ac:chgData name="Bo Tang" userId="332dbdf67b1791cd" providerId="LiveId" clId="{8E558BD9-1D7C-45B0-A454-F913BE8B44AA}" dt="2024-05-24T04:11:14.034" v="4942" actId="207"/>
          <ac:spMkLst>
            <pc:docMk/>
            <pc:sldMk cId="1746271359" sldId="269"/>
            <ac:spMk id="82" creationId="{77C2FA34-DC14-AB83-25B2-6FA60CEC692B}"/>
          </ac:spMkLst>
        </pc:spChg>
        <pc:grpChg chg="add mod">
          <ac:chgData name="Bo Tang" userId="332dbdf67b1791cd" providerId="LiveId" clId="{8E558BD9-1D7C-45B0-A454-F913BE8B44AA}" dt="2024-05-24T07:15:04.894" v="6215"/>
          <ac:grpSpMkLst>
            <pc:docMk/>
            <pc:sldMk cId="1746271359" sldId="269"/>
            <ac:grpSpMk id="2" creationId="{2676B1E0-CF11-1427-812D-9750FA784D8E}"/>
          </ac:grpSpMkLst>
        </pc:grpChg>
        <pc:grpChg chg="add mod">
          <ac:chgData name="Bo Tang" userId="332dbdf67b1791cd" providerId="LiveId" clId="{8E558BD9-1D7C-45B0-A454-F913BE8B44AA}" dt="2024-05-30T09:16:44.892" v="7396"/>
          <ac:grpSpMkLst>
            <pc:docMk/>
            <pc:sldMk cId="1746271359" sldId="269"/>
            <ac:grpSpMk id="4" creationId="{BA320D25-9D27-D2BA-C861-13F0C63F099C}"/>
          </ac:grpSpMkLst>
        </pc:grpChg>
        <pc:grpChg chg="del">
          <ac:chgData name="Bo Tang" userId="332dbdf67b1791cd" providerId="LiveId" clId="{8E558BD9-1D7C-45B0-A454-F913BE8B44AA}" dt="2024-05-24T07:15:03.989" v="6214" actId="478"/>
          <ac:grpSpMkLst>
            <pc:docMk/>
            <pc:sldMk cId="1746271359" sldId="269"/>
            <ac:grpSpMk id="4" creationId="{F4B44DC3-6C2F-AAF1-725E-47CFFB19D0ED}"/>
          </ac:grpSpMkLst>
        </pc:grpChg>
        <pc:grpChg chg="mod">
          <ac:chgData name="Bo Tang" userId="332dbdf67b1791cd" providerId="LiveId" clId="{8E558BD9-1D7C-45B0-A454-F913BE8B44AA}" dt="2024-05-24T07:15:04.894" v="6215"/>
          <ac:grpSpMkLst>
            <pc:docMk/>
            <pc:sldMk cId="1746271359" sldId="269"/>
            <ac:grpSpMk id="11" creationId="{316D83E3-99FB-4CE7-F2CE-A50A7A7BCA49}"/>
          </ac:grpSpMkLst>
        </pc:grpChg>
        <pc:grpChg chg="del">
          <ac:chgData name="Bo Tang" userId="332dbdf67b1791cd" providerId="LiveId" clId="{8E558BD9-1D7C-45B0-A454-F913BE8B44AA}" dt="2024-05-30T09:16:44.187" v="7395" actId="478"/>
          <ac:grpSpMkLst>
            <pc:docMk/>
            <pc:sldMk cId="1746271359" sldId="269"/>
            <ac:grpSpMk id="26" creationId="{EB40F663-DB41-C308-73C8-9955AD2B15A3}"/>
          </ac:grpSpMkLst>
        </pc:grpChg>
      </pc:sldChg>
      <pc:sldChg chg="addSp delSp modSp add mod modAnim">
        <pc:chgData name="Bo Tang" userId="332dbdf67b1791cd" providerId="LiveId" clId="{8E558BD9-1D7C-45B0-A454-F913BE8B44AA}" dt="2024-05-30T09:16:56.875" v="7400"/>
        <pc:sldMkLst>
          <pc:docMk/>
          <pc:sldMk cId="442579477" sldId="270"/>
        </pc:sldMkLst>
        <pc:spChg chg="mod">
          <ac:chgData name="Bo Tang" userId="332dbdf67b1791cd" providerId="LiveId" clId="{8E558BD9-1D7C-45B0-A454-F913BE8B44AA}" dt="2024-05-23T06:27:04.657" v="1755" actId="20577"/>
          <ac:spMkLst>
            <pc:docMk/>
            <pc:sldMk cId="442579477" sldId="270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11" creationId="{9D853FF0-A781-8CD2-E25A-77F8829D611F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14" creationId="{24522188-4F0C-DA3F-32FF-58D13D45811A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18" creationId="{1B961012-23D7-31D5-835D-63237CA41193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21" creationId="{F8D3E6DA-2B33-E002-EAF4-BFE0E32D8A67}"/>
          </ac:spMkLst>
        </pc:spChg>
        <pc:spChg chg="mod">
          <ac:chgData name="Bo Tang" userId="332dbdf67b1791cd" providerId="LiveId" clId="{8E558BD9-1D7C-45B0-A454-F913BE8B44AA}" dt="2024-05-24T16:03:51.352" v="6291" actId="207"/>
          <ac:spMkLst>
            <pc:docMk/>
            <pc:sldMk cId="442579477" sldId="270"/>
            <ac:spMk id="22" creationId="{9470D61E-837E-DE86-4DF4-62E05BF842CB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24" creationId="{D4C3D69B-B9EA-B88D-DFD2-4C467BD1ADA8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25" creationId="{FEBFC21B-F64F-C2E5-4568-13E551E9E501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27" creationId="{B62838C9-4CAF-89BA-7B32-D0BA574C8187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29" creationId="{B86CE02E-D8DF-D18B-C796-A496D74888C3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31" creationId="{681A5D0C-CEEA-7F8F-D61D-21FCFC02D01D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33" creationId="{D26EAF61-95C2-8CB2-6203-DF68554C3FD0}"/>
          </ac:spMkLst>
        </pc:spChg>
        <pc:spChg chg="mod">
          <ac:chgData name="Bo Tang" userId="332dbdf67b1791cd" providerId="LiveId" clId="{8E558BD9-1D7C-45B0-A454-F913BE8B44AA}" dt="2024-05-24T01:37:30.007" v="4887"/>
          <ac:spMkLst>
            <pc:docMk/>
            <pc:sldMk cId="442579477" sldId="270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36" creationId="{985691EC-AD96-12B8-4CBE-ED1D6CDD46FA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37" creationId="{C9B8424D-6B83-E01D-5054-2658F0397022}"/>
          </ac:spMkLst>
        </pc:spChg>
        <pc:spChg chg="mod">
          <ac:chgData name="Bo Tang" userId="332dbdf67b1791cd" providerId="LiveId" clId="{8E558BD9-1D7C-45B0-A454-F913BE8B44AA}" dt="2024-05-24T15:54:14.974" v="6253" actId="207"/>
          <ac:spMkLst>
            <pc:docMk/>
            <pc:sldMk cId="442579477" sldId="270"/>
            <ac:spMk id="38" creationId="{6C95D0A9-AC01-D3A7-D7E7-2BC8FF4AAF94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40" creationId="{96987BDF-7957-0790-35A4-9AC276977F91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41" creationId="{A3F0A556-CD7F-54AC-E93E-D06FCD64A2ED}"/>
          </ac:spMkLst>
        </pc:spChg>
        <pc:spChg chg="mod">
          <ac:chgData name="Bo Tang" userId="332dbdf67b1791cd" providerId="LiveId" clId="{8E558BD9-1D7C-45B0-A454-F913BE8B44AA}" dt="2024-05-24T15:54:14.974" v="6253" actId="207"/>
          <ac:spMkLst>
            <pc:docMk/>
            <pc:sldMk cId="442579477" sldId="270"/>
            <ac:spMk id="42" creationId="{5CFF61B6-92A9-C9F6-6F6A-F8DE7195D4AC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43" creationId="{C72A0C59-DFF8-DE06-F04C-E14D4EE770FB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44" creationId="{3940C878-853F-6A2C-9C5F-C63A94CE031F}"/>
          </ac:spMkLst>
        </pc:spChg>
        <pc:spChg chg="mod">
          <ac:chgData name="Bo Tang" userId="332dbdf67b1791cd" providerId="LiveId" clId="{8E558BD9-1D7C-45B0-A454-F913BE8B44AA}" dt="2024-05-24T15:54:14.974" v="6253" actId="207"/>
          <ac:spMkLst>
            <pc:docMk/>
            <pc:sldMk cId="442579477" sldId="270"/>
            <ac:spMk id="45" creationId="{C0C5F87F-D221-6E66-38BE-15637DF063DC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62" creationId="{30D537F1-CD46-4725-677E-70736E530828}"/>
          </ac:spMkLst>
        </pc:spChg>
        <pc:spChg chg="mod">
          <ac:chgData name="Bo Tang" userId="332dbdf67b1791cd" providerId="LiveId" clId="{8E558BD9-1D7C-45B0-A454-F913BE8B44AA}" dt="2024-05-30T09:16:56.875" v="7400"/>
          <ac:spMkLst>
            <pc:docMk/>
            <pc:sldMk cId="442579477" sldId="270"/>
            <ac:spMk id="64" creationId="{E8161E9D-D99C-6E5E-5DD3-E530D88F9062}"/>
          </ac:spMkLst>
        </pc:spChg>
        <pc:spChg chg="mod">
          <ac:chgData name="Bo Tang" userId="332dbdf67b1791cd" providerId="LiveId" clId="{8E558BD9-1D7C-45B0-A454-F913BE8B44AA}" dt="2024-05-30T09:16:56.875" v="7400"/>
          <ac:spMkLst>
            <pc:docMk/>
            <pc:sldMk cId="442579477" sldId="270"/>
            <ac:spMk id="65" creationId="{CB12E78C-A935-CDF4-D8CD-0ECF07DA5B57}"/>
          </ac:spMkLst>
        </pc:spChg>
        <pc:spChg chg="add mod">
          <ac:chgData name="Bo Tang" userId="332dbdf67b1791cd" providerId="LiveId" clId="{8E558BD9-1D7C-45B0-A454-F913BE8B44AA}" dt="2024-05-24T15:54:05.871" v="6250" actId="571"/>
          <ac:spMkLst>
            <pc:docMk/>
            <pc:sldMk cId="442579477" sldId="270"/>
            <ac:spMk id="74" creationId="{B66E488F-1E14-AFE2-BE46-1A4197C07D9D}"/>
          </ac:spMkLst>
        </pc:spChg>
        <pc:spChg chg="add mod">
          <ac:chgData name="Bo Tang" userId="332dbdf67b1791cd" providerId="LiveId" clId="{8E558BD9-1D7C-45B0-A454-F913BE8B44AA}" dt="2024-05-24T15:54:05.871" v="6250" actId="571"/>
          <ac:spMkLst>
            <pc:docMk/>
            <pc:sldMk cId="442579477" sldId="270"/>
            <ac:spMk id="75" creationId="{003ED7FA-231D-8E1F-F416-39918E93D031}"/>
          </ac:spMkLst>
        </pc:spChg>
        <pc:spChg chg="add mod">
          <ac:chgData name="Bo Tang" userId="332dbdf67b1791cd" providerId="LiveId" clId="{8E558BD9-1D7C-45B0-A454-F913BE8B44AA}" dt="2024-05-24T15:54:05.871" v="6250" actId="571"/>
          <ac:spMkLst>
            <pc:docMk/>
            <pc:sldMk cId="442579477" sldId="270"/>
            <ac:spMk id="76" creationId="{36CDF1AA-4506-20B2-A57D-F3A959875A25}"/>
          </ac:spMkLst>
        </pc:spChg>
        <pc:spChg chg="add mod ord">
          <ac:chgData name="Bo Tang" userId="332dbdf67b1791cd" providerId="LiveId" clId="{8E558BD9-1D7C-45B0-A454-F913BE8B44AA}" dt="2024-05-24T16:14:03.485" v="6380" actId="164"/>
          <ac:spMkLst>
            <pc:docMk/>
            <pc:sldMk cId="442579477" sldId="270"/>
            <ac:spMk id="77" creationId="{ECE6B48C-7CB3-4985-EA46-983F96D0D30D}"/>
          </ac:spMkLst>
        </pc:spChg>
        <pc:spChg chg="add mod">
          <ac:chgData name="Bo Tang" userId="332dbdf67b1791cd" providerId="LiveId" clId="{8E558BD9-1D7C-45B0-A454-F913BE8B44AA}" dt="2024-05-24T16:08:07.354" v="6319" actId="1076"/>
          <ac:spMkLst>
            <pc:docMk/>
            <pc:sldMk cId="442579477" sldId="270"/>
            <ac:spMk id="78" creationId="{B189628A-09AF-F4C9-4E90-C1A376024E7C}"/>
          </ac:spMkLst>
        </pc:spChg>
        <pc:spChg chg="add mod">
          <ac:chgData name="Bo Tang" userId="332dbdf67b1791cd" providerId="LiveId" clId="{8E558BD9-1D7C-45B0-A454-F913BE8B44AA}" dt="2024-05-24T16:13:59.233" v="6379" actId="164"/>
          <ac:spMkLst>
            <pc:docMk/>
            <pc:sldMk cId="442579477" sldId="270"/>
            <ac:spMk id="83" creationId="{2E1BD279-6454-2A6B-4FE8-B47B579EB843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84" creationId="{A2E04035-6D26-D2EE-A71F-31D7E52D16DB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85" creationId="{0BC6A1FB-686B-8F0E-8EE2-F94D254220AA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86" creationId="{279EA1C2-7C9C-7A2C-43B5-8C8DC9C055C9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87" creationId="{AF335CD6-4EB5-E68B-C474-1FA08B2DAE07}"/>
          </ac:spMkLst>
        </pc:spChg>
        <pc:spChg chg="add del mod">
          <ac:chgData name="Bo Tang" userId="332dbdf67b1791cd" providerId="LiveId" clId="{8E558BD9-1D7C-45B0-A454-F913BE8B44AA}" dt="2024-05-24T16:14:03.485" v="6380" actId="164"/>
          <ac:spMkLst>
            <pc:docMk/>
            <pc:sldMk cId="442579477" sldId="270"/>
            <ac:spMk id="89" creationId="{4F2AFE50-06F6-6486-F636-B6F8A80D7B20}"/>
          </ac:spMkLst>
        </pc:spChg>
        <pc:spChg chg="add mod">
          <ac:chgData name="Bo Tang" userId="332dbdf67b1791cd" providerId="LiveId" clId="{8E558BD9-1D7C-45B0-A454-F913BE8B44AA}" dt="2024-05-24T16:13:59.233" v="6379" actId="164"/>
          <ac:spMkLst>
            <pc:docMk/>
            <pc:sldMk cId="442579477" sldId="270"/>
            <ac:spMk id="90" creationId="{366E3B71-5865-EF24-1269-8A1805E44E5E}"/>
          </ac:spMkLst>
        </pc:s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2" creationId="{BE93F7A7-5E8D-F951-0865-67034588A36C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3" creationId="{57E7453F-02A3-6044-3C1D-E41886A02B0B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12" creationId="{DE8EFFA5-1125-33D8-9F0E-C4E05EDB1F22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16" creationId="{D40A44F8-81B0-7671-704C-CC3BF6D8B305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20" creationId="{1FB627AE-25A4-5DA2-3860-2DE6D51BAE1F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23" creationId="{3632E3BF-CA49-F98A-4F0D-5FA9CDE90B77}"/>
          </ac:grpSpMkLst>
        </pc:grpChg>
        <pc:grpChg chg="del">
          <ac:chgData name="Bo Tang" userId="332dbdf67b1791cd" providerId="LiveId" clId="{8E558BD9-1D7C-45B0-A454-F913BE8B44AA}" dt="2024-05-30T09:16:56.117" v="7399" actId="478"/>
          <ac:grpSpMkLst>
            <pc:docMk/>
            <pc:sldMk cId="442579477" sldId="270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28" creationId="{9A0583A4-B8CD-E807-3238-8FEE6E52D5BC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35" creationId="{27D57BA8-D8F8-F174-1090-5F69AB3ADF1A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61" creationId="{EC35D678-AF9F-390E-DE19-147DCE856456}"/>
          </ac:grpSpMkLst>
        </pc:grpChg>
        <pc:grpChg chg="add mod">
          <ac:chgData name="Bo Tang" userId="332dbdf67b1791cd" providerId="LiveId" clId="{8E558BD9-1D7C-45B0-A454-F913BE8B44AA}" dt="2024-05-30T09:16:56.875" v="7400"/>
          <ac:grpSpMkLst>
            <pc:docMk/>
            <pc:sldMk cId="442579477" sldId="270"/>
            <ac:grpSpMk id="63" creationId="{7BE92C3A-B005-0654-3CE6-A1B245D6A850}"/>
          </ac:grpSpMkLst>
        </pc:grpChg>
        <pc:grpChg chg="add mod">
          <ac:chgData name="Bo Tang" userId="332dbdf67b1791cd" providerId="LiveId" clId="{8E558BD9-1D7C-45B0-A454-F913BE8B44AA}" dt="2024-05-23T18:13:45.101" v="2782" actId="164"/>
          <ac:grpSpMkLst>
            <pc:docMk/>
            <pc:sldMk cId="442579477" sldId="270"/>
            <ac:grpSpMk id="69" creationId="{6D7405AA-846B-65EF-3C6A-605BF9819D95}"/>
          </ac:grpSpMkLst>
        </pc:grpChg>
        <pc:grpChg chg="add mod">
          <ac:chgData name="Bo Tang" userId="332dbdf67b1791cd" providerId="LiveId" clId="{8E558BD9-1D7C-45B0-A454-F913BE8B44AA}" dt="2024-05-24T16:08:07.354" v="6319" actId="1076"/>
          <ac:grpSpMkLst>
            <pc:docMk/>
            <pc:sldMk cId="442579477" sldId="270"/>
            <ac:grpSpMk id="79" creationId="{B46254E5-D453-4DC4-2A7F-B75F36B77220}"/>
          </ac:grpSpMkLst>
        </pc:grpChg>
        <pc:grpChg chg="add del mod">
          <ac:chgData name="Bo Tang" userId="332dbdf67b1791cd" providerId="LiveId" clId="{8E558BD9-1D7C-45B0-A454-F913BE8B44AA}" dt="2024-05-24T16:08:08.741" v="6320" actId="478"/>
          <ac:grpSpMkLst>
            <pc:docMk/>
            <pc:sldMk cId="442579477" sldId="270"/>
            <ac:grpSpMk id="82" creationId="{B96CF94D-9885-79BA-DE1F-154F93E5C51F}"/>
          </ac:grpSpMkLst>
        </pc:grpChg>
        <pc:grpChg chg="add mod">
          <ac:chgData name="Bo Tang" userId="332dbdf67b1791cd" providerId="LiveId" clId="{8E558BD9-1D7C-45B0-A454-F913BE8B44AA}" dt="2024-05-24T16:14:07.403" v="6381" actId="164"/>
          <ac:grpSpMkLst>
            <pc:docMk/>
            <pc:sldMk cId="442579477" sldId="270"/>
            <ac:grpSpMk id="91" creationId="{69591D04-C494-97D2-8891-CD0A7B47E273}"/>
          </ac:grpSpMkLst>
        </pc:grpChg>
        <pc:grpChg chg="add mod">
          <ac:chgData name="Bo Tang" userId="332dbdf67b1791cd" providerId="LiveId" clId="{8E558BD9-1D7C-45B0-A454-F913BE8B44AA}" dt="2024-05-24T16:14:07.403" v="6381" actId="164"/>
          <ac:grpSpMkLst>
            <pc:docMk/>
            <pc:sldMk cId="442579477" sldId="270"/>
            <ac:grpSpMk id="92" creationId="{552F6E3C-A0AA-3BD1-188E-FCE24F6720DC}"/>
          </ac:grpSpMkLst>
        </pc:grpChg>
        <pc:grpChg chg="add mod ord">
          <ac:chgData name="Bo Tang" userId="332dbdf67b1791cd" providerId="LiveId" clId="{8E558BD9-1D7C-45B0-A454-F913BE8B44AA}" dt="2024-05-24T16:14:29.964" v="6382" actId="167"/>
          <ac:grpSpMkLst>
            <pc:docMk/>
            <pc:sldMk cId="442579477" sldId="270"/>
            <ac:grpSpMk id="93" creationId="{DA6C32C1-D204-C758-943C-99F071F991C3}"/>
          </ac:grpSpMkLst>
        </pc:grpChg>
        <pc:picChg chg="mod">
          <ac:chgData name="Bo Tang" userId="332dbdf67b1791cd" providerId="LiveId" clId="{8E558BD9-1D7C-45B0-A454-F913BE8B44AA}" dt="2024-05-24T16:08:07.354" v="6319" actId="1076"/>
          <ac:picMkLst>
            <pc:docMk/>
            <pc:sldMk cId="442579477" sldId="270"/>
            <ac:picMk id="80" creationId="{546792D1-BAB3-0DDD-FB7D-23EFBC18844F}"/>
          </ac:picMkLst>
        </pc:picChg>
        <pc:picChg chg="mod">
          <ac:chgData name="Bo Tang" userId="332dbdf67b1791cd" providerId="LiveId" clId="{8E558BD9-1D7C-45B0-A454-F913BE8B44AA}" dt="2024-05-24T16:08:07.354" v="6319" actId="1076"/>
          <ac:picMkLst>
            <pc:docMk/>
            <pc:sldMk cId="442579477" sldId="270"/>
            <ac:picMk id="81" creationId="{4A300EEC-C558-1B72-6DDB-F8A809162AB0}"/>
          </ac:picMkLst>
        </pc:picChg>
        <pc:cxnChg chg="mod">
          <ac:chgData name="Bo Tang" userId="332dbdf67b1791cd" providerId="LiveId" clId="{8E558BD9-1D7C-45B0-A454-F913BE8B44AA}" dt="2024-05-24T15:54:08.934" v="6252" actId="1076"/>
          <ac:cxnSpMkLst>
            <pc:docMk/>
            <pc:sldMk cId="442579477" sldId="270"/>
            <ac:cxnSpMk id="10" creationId="{D8972309-A467-8DD1-62F2-07625CD681C9}"/>
          </ac:cxnSpMkLst>
        </pc:cxnChg>
        <pc:cxnChg chg="mod">
          <ac:chgData name="Bo Tang" userId="332dbdf67b1791cd" providerId="LiveId" clId="{8E558BD9-1D7C-45B0-A454-F913BE8B44AA}" dt="2024-05-24T15:54:08.934" v="6252" actId="1076"/>
          <ac:cxnSpMkLst>
            <pc:docMk/>
            <pc:sldMk cId="442579477" sldId="270"/>
            <ac:cxnSpMk id="13" creationId="{4FD7CCD7-3596-18A5-684A-C331FD210AD9}"/>
          </ac:cxnSpMkLst>
        </pc:cxnChg>
        <pc:cxnChg chg="mod">
          <ac:chgData name="Bo Tang" userId="332dbdf67b1791cd" providerId="LiveId" clId="{8E558BD9-1D7C-45B0-A454-F913BE8B44AA}" dt="2024-05-24T15:54:08.934" v="6252" actId="1076"/>
          <ac:cxnSpMkLst>
            <pc:docMk/>
            <pc:sldMk cId="442579477" sldId="270"/>
            <ac:cxnSpMk id="15" creationId="{27DE9FD6-1B18-E79A-6FC3-893956FBA85F}"/>
          </ac:cxnSpMkLst>
        </pc:cxnChg>
        <pc:cxnChg chg="mod">
          <ac:chgData name="Bo Tang" userId="332dbdf67b1791cd" providerId="LiveId" clId="{8E558BD9-1D7C-45B0-A454-F913BE8B44AA}" dt="2024-05-24T15:54:08.934" v="6252" actId="1076"/>
          <ac:cxnSpMkLst>
            <pc:docMk/>
            <pc:sldMk cId="442579477" sldId="270"/>
            <ac:cxnSpMk id="17" creationId="{1C66FF0A-CA95-29D9-D59C-9E78C697AD6E}"/>
          </ac:cxnSpMkLst>
        </pc:cxnChg>
        <pc:cxnChg chg="mod">
          <ac:chgData name="Bo Tang" userId="332dbdf67b1791cd" providerId="LiveId" clId="{8E558BD9-1D7C-45B0-A454-F913BE8B44AA}" dt="2024-05-24T15:54:08.934" v="6252" actId="1076"/>
          <ac:cxnSpMkLst>
            <pc:docMk/>
            <pc:sldMk cId="442579477" sldId="270"/>
            <ac:cxnSpMk id="19" creationId="{5701EE53-32C0-B8F3-748B-F500D1482485}"/>
          </ac:cxnSpMkLst>
        </pc:cxnChg>
        <pc:cxnChg chg="mod">
          <ac:chgData name="Bo Tang" userId="332dbdf67b1791cd" providerId="LiveId" clId="{8E558BD9-1D7C-45B0-A454-F913BE8B44AA}" dt="2024-05-24T15:55:06.390" v="6257" actId="208"/>
          <ac:cxnSpMkLst>
            <pc:docMk/>
            <pc:sldMk cId="442579477" sldId="270"/>
            <ac:cxnSpMk id="46" creationId="{0CBD24A1-98CA-44EE-5353-0645339D456E}"/>
          </ac:cxnSpMkLst>
        </pc:cxnChg>
        <pc:cxnChg chg="mod">
          <ac:chgData name="Bo Tang" userId="332dbdf67b1791cd" providerId="LiveId" clId="{8E558BD9-1D7C-45B0-A454-F913BE8B44AA}" dt="2024-05-24T15:54:37.709" v="6254" actId="208"/>
          <ac:cxnSpMkLst>
            <pc:docMk/>
            <pc:sldMk cId="442579477" sldId="270"/>
            <ac:cxnSpMk id="47" creationId="{ECBF55BD-6A91-A3CF-9493-B356C8997664}"/>
          </ac:cxnSpMkLst>
        </pc:cxnChg>
        <pc:cxnChg chg="mod">
          <ac:chgData name="Bo Tang" userId="332dbdf67b1791cd" providerId="LiveId" clId="{8E558BD9-1D7C-45B0-A454-F913BE8B44AA}" dt="2024-05-24T15:54:54.998" v="6256" actId="208"/>
          <ac:cxnSpMkLst>
            <pc:docMk/>
            <pc:sldMk cId="442579477" sldId="270"/>
            <ac:cxnSpMk id="48" creationId="{498D0DE2-3102-EE1B-3382-F550BBB4D660}"/>
          </ac:cxnSpMkLst>
        </pc:cxnChg>
        <pc:cxnChg chg="mod">
          <ac:chgData name="Bo Tang" userId="332dbdf67b1791cd" providerId="LiveId" clId="{8E558BD9-1D7C-45B0-A454-F913BE8B44AA}" dt="2024-05-24T15:55:06.390" v="6257" actId="208"/>
          <ac:cxnSpMkLst>
            <pc:docMk/>
            <pc:sldMk cId="442579477" sldId="270"/>
            <ac:cxnSpMk id="49" creationId="{0172198C-19F8-EAB6-9C63-A75DBDB0BC67}"/>
          </ac:cxnSpMkLst>
        </pc:cxnChg>
        <pc:cxnChg chg="mod">
          <ac:chgData name="Bo Tang" userId="332dbdf67b1791cd" providerId="LiveId" clId="{8E558BD9-1D7C-45B0-A454-F913BE8B44AA}" dt="2024-05-24T15:55:06.390" v="6257" actId="208"/>
          <ac:cxnSpMkLst>
            <pc:docMk/>
            <pc:sldMk cId="442579477" sldId="270"/>
            <ac:cxnSpMk id="50" creationId="{22807958-AEB8-F898-5455-5E42391DAF85}"/>
          </ac:cxnSpMkLst>
        </pc:cxnChg>
        <pc:cxnChg chg="mod">
          <ac:chgData name="Bo Tang" userId="332dbdf67b1791cd" providerId="LiveId" clId="{8E558BD9-1D7C-45B0-A454-F913BE8B44AA}" dt="2024-05-24T15:54:54.998" v="6256" actId="208"/>
          <ac:cxnSpMkLst>
            <pc:docMk/>
            <pc:sldMk cId="442579477" sldId="270"/>
            <ac:cxnSpMk id="51" creationId="{45EAAB99-7E61-4705-4508-18D3472B5316}"/>
          </ac:cxnSpMkLst>
        </pc:cxnChg>
        <pc:cxnChg chg="mod">
          <ac:chgData name="Bo Tang" userId="332dbdf67b1791cd" providerId="LiveId" clId="{8E558BD9-1D7C-45B0-A454-F913BE8B44AA}" dt="2024-05-24T15:54:54.998" v="6256" actId="208"/>
          <ac:cxnSpMkLst>
            <pc:docMk/>
            <pc:sldMk cId="442579477" sldId="270"/>
            <ac:cxnSpMk id="52" creationId="{E6807CF2-BC54-F2D3-2D4B-1EADBEDE4F10}"/>
          </ac:cxnSpMkLst>
        </pc:cxnChg>
        <pc:cxnChg chg="mod">
          <ac:chgData name="Bo Tang" userId="332dbdf67b1791cd" providerId="LiveId" clId="{8E558BD9-1D7C-45B0-A454-F913BE8B44AA}" dt="2024-05-24T15:54:54.998" v="6256" actId="208"/>
          <ac:cxnSpMkLst>
            <pc:docMk/>
            <pc:sldMk cId="442579477" sldId="270"/>
            <ac:cxnSpMk id="53" creationId="{B0FA58F4-E63E-0B36-A1D2-17457857CFEB}"/>
          </ac:cxnSpMkLst>
        </pc:cxnChg>
        <pc:cxnChg chg="mod">
          <ac:chgData name="Bo Tang" userId="332dbdf67b1791cd" providerId="LiveId" clId="{8E558BD9-1D7C-45B0-A454-F913BE8B44AA}" dt="2024-05-24T15:54:37.709" v="6254" actId="208"/>
          <ac:cxnSpMkLst>
            <pc:docMk/>
            <pc:sldMk cId="442579477" sldId="270"/>
            <ac:cxnSpMk id="54" creationId="{F2E433CD-4844-8AF9-13A3-2B0A3702443F}"/>
          </ac:cxnSpMkLst>
        </pc:cxnChg>
        <pc:cxnChg chg="mod">
          <ac:chgData name="Bo Tang" userId="332dbdf67b1791cd" providerId="LiveId" clId="{8E558BD9-1D7C-45B0-A454-F913BE8B44AA}" dt="2024-05-24T15:54:46.430" v="6255" actId="208"/>
          <ac:cxnSpMkLst>
            <pc:docMk/>
            <pc:sldMk cId="442579477" sldId="270"/>
            <ac:cxnSpMk id="55" creationId="{CED03744-D2B8-C5BA-2BD2-CC802949A1BF}"/>
          </ac:cxnSpMkLst>
        </pc:cxnChg>
        <pc:cxnChg chg="mod">
          <ac:chgData name="Bo Tang" userId="332dbdf67b1791cd" providerId="LiveId" clId="{8E558BD9-1D7C-45B0-A454-F913BE8B44AA}" dt="2024-05-24T15:54:37.709" v="6254" actId="208"/>
          <ac:cxnSpMkLst>
            <pc:docMk/>
            <pc:sldMk cId="442579477" sldId="270"/>
            <ac:cxnSpMk id="56" creationId="{7EEB87DD-61F8-5EE4-1710-5077A8429DED}"/>
          </ac:cxnSpMkLst>
        </pc:cxnChg>
        <pc:cxnChg chg="mod">
          <ac:chgData name="Bo Tang" userId="332dbdf67b1791cd" providerId="LiveId" clId="{8E558BD9-1D7C-45B0-A454-F913BE8B44AA}" dt="2024-05-24T15:54:37.709" v="6254" actId="208"/>
          <ac:cxnSpMkLst>
            <pc:docMk/>
            <pc:sldMk cId="442579477" sldId="270"/>
            <ac:cxnSpMk id="57" creationId="{9C7AC0D4-8A78-5738-B9E6-8472C928B164}"/>
          </ac:cxnSpMkLst>
        </pc:cxnChg>
        <pc:cxnChg chg="mod">
          <ac:chgData name="Bo Tang" userId="332dbdf67b1791cd" providerId="LiveId" clId="{8E558BD9-1D7C-45B0-A454-F913BE8B44AA}" dt="2024-05-24T15:54:46.430" v="6255" actId="208"/>
          <ac:cxnSpMkLst>
            <pc:docMk/>
            <pc:sldMk cId="442579477" sldId="270"/>
            <ac:cxnSpMk id="58" creationId="{56DD291E-7DA2-5667-2DCE-BF6E1A1C1115}"/>
          </ac:cxnSpMkLst>
        </pc:cxnChg>
        <pc:cxnChg chg="mod">
          <ac:chgData name="Bo Tang" userId="332dbdf67b1791cd" providerId="LiveId" clId="{8E558BD9-1D7C-45B0-A454-F913BE8B44AA}" dt="2024-05-24T15:54:37.709" v="6254" actId="208"/>
          <ac:cxnSpMkLst>
            <pc:docMk/>
            <pc:sldMk cId="442579477" sldId="270"/>
            <ac:cxnSpMk id="59" creationId="{95B59BB6-872F-FEF4-9199-89339CB0E1CC}"/>
          </ac:cxnSpMkLst>
        </pc:cxnChg>
        <pc:cxnChg chg="mod">
          <ac:chgData name="Bo Tang" userId="332dbdf67b1791cd" providerId="LiveId" clId="{8E558BD9-1D7C-45B0-A454-F913BE8B44AA}" dt="2024-05-24T15:54:46.430" v="6255" actId="208"/>
          <ac:cxnSpMkLst>
            <pc:docMk/>
            <pc:sldMk cId="442579477" sldId="270"/>
            <ac:cxnSpMk id="60" creationId="{44141CA2-F0EA-E82A-3DAA-A2955E1349F3}"/>
          </ac:cxnSpMkLst>
        </pc:cxnChg>
        <pc:cxnChg chg="add del mod">
          <ac:chgData name="Bo Tang" userId="332dbdf67b1791cd" providerId="LiveId" clId="{8E558BD9-1D7C-45B0-A454-F913BE8B44AA}" dt="2024-05-24T16:03:05.977" v="6280" actId="478"/>
          <ac:cxnSpMkLst>
            <pc:docMk/>
            <pc:sldMk cId="442579477" sldId="270"/>
            <ac:cxnSpMk id="64" creationId="{238BDB4A-87DF-CEE1-46D6-0EE3C405D346}"/>
          </ac:cxnSpMkLst>
        </pc:cxnChg>
        <pc:cxnChg chg="add del mod">
          <ac:chgData name="Bo Tang" userId="332dbdf67b1791cd" providerId="LiveId" clId="{8E558BD9-1D7C-45B0-A454-F913BE8B44AA}" dt="2024-05-23T18:11:29.751" v="2684" actId="11529"/>
          <ac:cxnSpMkLst>
            <pc:docMk/>
            <pc:sldMk cId="442579477" sldId="270"/>
            <ac:cxnSpMk id="65" creationId="{85E909B6-254A-8A5B-7469-22C665DF8283}"/>
          </ac:cxnSpMkLst>
        </pc:cxnChg>
        <pc:cxnChg chg="add del mod">
          <ac:chgData name="Bo Tang" userId="332dbdf67b1791cd" providerId="LiveId" clId="{8E558BD9-1D7C-45B0-A454-F913BE8B44AA}" dt="2024-05-24T16:01:35.148" v="6279" actId="478"/>
          <ac:cxnSpMkLst>
            <pc:docMk/>
            <pc:sldMk cId="442579477" sldId="270"/>
            <ac:cxnSpMk id="67" creationId="{CC3A2E06-A637-CF64-0177-9D00BBA11108}"/>
          </ac:cxnSpMkLst>
        </pc:cxnChg>
      </pc:sldChg>
      <pc:sldChg chg="addSp modSp add del">
        <pc:chgData name="Bo Tang" userId="332dbdf67b1791cd" providerId="LiveId" clId="{8E558BD9-1D7C-45B0-A454-F913BE8B44AA}" dt="2024-05-22T22:13:14.066" v="253" actId="47"/>
        <pc:sldMkLst>
          <pc:docMk/>
          <pc:sldMk cId="1126773006" sldId="271"/>
        </pc:sldMkLst>
        <pc:spChg chg="add mod">
          <ac:chgData name="Bo Tang" userId="332dbdf67b1791cd" providerId="LiveId" clId="{8E558BD9-1D7C-45B0-A454-F913BE8B44AA}" dt="2024-05-22T22:13:05.869" v="251" actId="571"/>
          <ac:spMkLst>
            <pc:docMk/>
            <pc:sldMk cId="1126773006" sldId="271"/>
            <ac:spMk id="6" creationId="{C84E20F3-C6BA-95FA-01B7-8BD54238D5DA}"/>
          </ac:spMkLst>
        </pc:spChg>
        <pc:spChg chg="add mod">
          <ac:chgData name="Bo Tang" userId="332dbdf67b1791cd" providerId="LiveId" clId="{8E558BD9-1D7C-45B0-A454-F913BE8B44AA}" dt="2024-05-22T22:13:05.869" v="251" actId="571"/>
          <ac:spMkLst>
            <pc:docMk/>
            <pc:sldMk cId="1126773006" sldId="271"/>
            <ac:spMk id="8" creationId="{70BD467F-326D-6DF1-BBBC-97AC612DC642}"/>
          </ac:spMkLst>
        </pc:spChg>
      </pc:sldChg>
      <pc:sldChg chg="add del">
        <pc:chgData name="Bo Tang" userId="332dbdf67b1791cd" providerId="LiveId" clId="{8E558BD9-1D7C-45B0-A454-F913BE8B44AA}" dt="2024-05-23T06:25:15.669" v="1737" actId="2890"/>
        <pc:sldMkLst>
          <pc:docMk/>
          <pc:sldMk cId="2340569447" sldId="271"/>
        </pc:sldMkLst>
      </pc:sldChg>
      <pc:sldChg chg="addSp delSp modSp add mod ord">
        <pc:chgData name="Bo Tang" userId="332dbdf67b1791cd" providerId="LiveId" clId="{8E558BD9-1D7C-45B0-A454-F913BE8B44AA}" dt="2024-05-30T10:33:41.711" v="7663" actId="20577"/>
        <pc:sldMkLst>
          <pc:docMk/>
          <pc:sldMk cId="3719733437" sldId="271"/>
        </pc:sldMkLst>
        <pc:spChg chg="mod">
          <ac:chgData name="Bo Tang" userId="332dbdf67b1791cd" providerId="LiveId" clId="{8E558BD9-1D7C-45B0-A454-F913BE8B44AA}" dt="2024-05-23T06:27:09.555" v="1757" actId="20577"/>
          <ac:spMkLst>
            <pc:docMk/>
            <pc:sldMk cId="3719733437" sldId="271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24T15:55:27.687" v="6260" actId="207"/>
          <ac:spMkLst>
            <pc:docMk/>
            <pc:sldMk cId="3719733437" sldId="271"/>
            <ac:spMk id="21" creationId="{F8D3E6DA-2B33-E002-EAF4-BFE0E32D8A67}"/>
          </ac:spMkLst>
        </pc:spChg>
        <pc:spChg chg="mod">
          <ac:chgData name="Bo Tang" userId="332dbdf67b1791cd" providerId="LiveId" clId="{8E558BD9-1D7C-45B0-A454-F913BE8B44AA}" dt="2024-05-24T15:55:31.862" v="6261" actId="207"/>
          <ac:spMkLst>
            <pc:docMk/>
            <pc:sldMk cId="3719733437" sldId="271"/>
            <ac:spMk id="22" creationId="{9470D61E-837E-DE86-4DF4-62E05BF842CB}"/>
          </ac:spMkLst>
        </pc:spChg>
        <pc:spChg chg="mod">
          <ac:chgData name="Bo Tang" userId="332dbdf67b1791cd" providerId="LiveId" clId="{8E558BD9-1D7C-45B0-A454-F913BE8B44AA}" dt="2024-05-23T06:25:37.968" v="1741" actId="207"/>
          <ac:spMkLst>
            <pc:docMk/>
            <pc:sldMk cId="3719733437" sldId="271"/>
            <ac:spMk id="24" creationId="{D4C3D69B-B9EA-B88D-DFD2-4C467BD1ADA8}"/>
          </ac:spMkLst>
        </pc:spChg>
        <pc:spChg chg="mod">
          <ac:chgData name="Bo Tang" userId="332dbdf67b1791cd" providerId="LiveId" clId="{8E558BD9-1D7C-45B0-A454-F913BE8B44AA}" dt="2024-05-23T06:25:56.504" v="1743" actId="207"/>
          <ac:spMkLst>
            <pc:docMk/>
            <pc:sldMk cId="3719733437" sldId="271"/>
            <ac:spMk id="25" creationId="{FEBFC21B-F64F-C2E5-4568-13E551E9E501}"/>
          </ac:spMkLst>
        </pc:spChg>
        <pc:spChg chg="add mod">
          <ac:chgData name="Bo Tang" userId="332dbdf67b1791cd" providerId="LiveId" clId="{8E558BD9-1D7C-45B0-A454-F913BE8B44AA}" dt="2024-05-30T10:33:41.711" v="7663" actId="20577"/>
          <ac:spMkLst>
            <pc:docMk/>
            <pc:sldMk cId="3719733437" sldId="271"/>
            <ac:spMk id="26" creationId="{8A74D1B3-BC3B-50AE-0421-8496927D3A8A}"/>
          </ac:spMkLst>
        </pc:spChg>
        <pc:spChg chg="mod">
          <ac:chgData name="Bo Tang" userId="332dbdf67b1791cd" providerId="LiveId" clId="{8E558BD9-1D7C-45B0-A454-F913BE8B44AA}" dt="2024-05-23T06:26:01.438" v="1744" actId="207"/>
          <ac:spMkLst>
            <pc:docMk/>
            <pc:sldMk cId="3719733437" sldId="271"/>
            <ac:spMk id="29" creationId="{B86CE02E-D8DF-D18B-C796-A496D74888C3}"/>
          </ac:spMkLst>
        </pc:spChg>
        <pc:spChg chg="mod">
          <ac:chgData name="Bo Tang" userId="332dbdf67b1791cd" providerId="LiveId" clId="{8E558BD9-1D7C-45B0-A454-F913BE8B44AA}" dt="2024-05-23T06:26:06.222" v="1746" actId="207"/>
          <ac:spMkLst>
            <pc:docMk/>
            <pc:sldMk cId="3719733437" sldId="271"/>
            <ac:spMk id="31" creationId="{681A5D0C-CEEA-7F8F-D61D-21FCFC02D01D}"/>
          </ac:spMkLst>
        </pc:spChg>
        <pc:spChg chg="mod">
          <ac:chgData name="Bo Tang" userId="332dbdf67b1791cd" providerId="LiveId" clId="{8E558BD9-1D7C-45B0-A454-F913BE8B44AA}" dt="2024-05-23T06:26:03.999" v="1745" actId="207"/>
          <ac:spMkLst>
            <pc:docMk/>
            <pc:sldMk cId="3719733437" sldId="271"/>
            <ac:spMk id="33" creationId="{D26EAF61-95C2-8CB2-6203-DF68554C3FD0}"/>
          </ac:spMkLst>
        </pc:spChg>
        <pc:spChg chg="mod">
          <ac:chgData name="Bo Tang" userId="332dbdf67b1791cd" providerId="LiveId" clId="{8E558BD9-1D7C-45B0-A454-F913BE8B44AA}" dt="2024-05-24T01:37:33.373" v="4888"/>
          <ac:spMkLst>
            <pc:docMk/>
            <pc:sldMk cId="3719733437" sldId="271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15:55:38.833" v="6263" actId="207"/>
          <ac:spMkLst>
            <pc:docMk/>
            <pc:sldMk cId="3719733437" sldId="271"/>
            <ac:spMk id="36" creationId="{985691EC-AD96-12B8-4CBE-ED1D6CDD46FA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37" creationId="{C9B8424D-6B83-E01D-5054-2658F0397022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38" creationId="{6C95D0A9-AC01-D3A7-D7E7-2BC8FF4AAF94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0" creationId="{96987BDF-7957-0790-35A4-9AC276977F91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1" creationId="{A3F0A556-CD7F-54AC-E93E-D06FCD64A2ED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2" creationId="{5CFF61B6-92A9-C9F6-6F6A-F8DE7195D4AC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3" creationId="{C72A0C59-DFF8-DE06-F04C-E14D4EE770FB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4" creationId="{3940C878-853F-6A2C-9C5F-C63A94CE031F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5" creationId="{C0C5F87F-D221-6E66-38BE-15637DF063DC}"/>
          </ac:spMkLst>
        </pc:spChg>
        <pc:spChg chg="mod">
          <ac:chgData name="Bo Tang" userId="332dbdf67b1791cd" providerId="LiveId" clId="{8E558BD9-1D7C-45B0-A454-F913BE8B44AA}" dt="2024-05-24T15:55:36.640" v="6262" actId="207"/>
          <ac:spMkLst>
            <pc:docMk/>
            <pc:sldMk cId="3719733437" sldId="271"/>
            <ac:spMk id="62" creationId="{30D537F1-CD46-4725-677E-70736E530828}"/>
          </ac:spMkLst>
        </pc:spChg>
        <pc:spChg chg="mod">
          <ac:chgData name="Bo Tang" userId="332dbdf67b1791cd" providerId="LiveId" clId="{8E558BD9-1D7C-45B0-A454-F913BE8B44AA}" dt="2024-05-23T06:51:55.578" v="1881" actId="207"/>
          <ac:spMkLst>
            <pc:docMk/>
            <pc:sldMk cId="3719733437" sldId="271"/>
            <ac:spMk id="64" creationId="{DE429E4A-6358-46A1-EBB3-EAC678F4859B}"/>
          </ac:spMkLst>
        </pc:spChg>
        <pc:spChg chg="mod">
          <ac:chgData name="Bo Tang" userId="332dbdf67b1791cd" providerId="LiveId" clId="{8E558BD9-1D7C-45B0-A454-F913BE8B44AA}" dt="2024-05-23T06:54:36.098" v="1919" actId="688"/>
          <ac:spMkLst>
            <pc:docMk/>
            <pc:sldMk cId="3719733437" sldId="271"/>
            <ac:spMk id="65" creationId="{F73BEF05-0415-EBBF-799E-5707BC2C7D7A}"/>
          </ac:spMkLst>
        </pc:spChg>
        <pc:spChg chg="del mod">
          <ac:chgData name="Bo Tang" userId="332dbdf67b1791cd" providerId="LiveId" clId="{8E558BD9-1D7C-45B0-A454-F913BE8B44AA}" dt="2024-05-23T06:42:15.359" v="1766" actId="478"/>
          <ac:spMkLst>
            <pc:docMk/>
            <pc:sldMk cId="3719733437" sldId="271"/>
            <ac:spMk id="66" creationId="{DB76DA88-0E75-110D-289E-2637E62E24DA}"/>
          </ac:spMkLst>
        </pc:spChg>
        <pc:spChg chg="add mod">
          <ac:chgData name="Bo Tang" userId="332dbdf67b1791cd" providerId="LiveId" clId="{8E558BD9-1D7C-45B0-A454-F913BE8B44AA}" dt="2024-05-23T06:51:00.065" v="1871" actId="1076"/>
          <ac:spMkLst>
            <pc:docMk/>
            <pc:sldMk cId="3719733437" sldId="271"/>
            <ac:spMk id="67" creationId="{AC682740-E3D0-D7D2-3CA1-37A1176288DF}"/>
          </ac:spMkLst>
        </pc:spChg>
        <pc:spChg chg="add mod">
          <ac:chgData name="Bo Tang" userId="332dbdf67b1791cd" providerId="LiveId" clId="{8E558BD9-1D7C-45B0-A454-F913BE8B44AA}" dt="2024-05-23T06:54:38.202" v="1921" actId="20577"/>
          <ac:spMkLst>
            <pc:docMk/>
            <pc:sldMk cId="3719733437" sldId="271"/>
            <ac:spMk id="68" creationId="{5A69FF17-35CC-9A36-2FBE-A2E911BC878A}"/>
          </ac:spMkLst>
        </pc:spChg>
        <pc:spChg chg="mod">
          <ac:chgData name="Bo Tang" userId="332dbdf67b1791cd" providerId="LiveId" clId="{8E558BD9-1D7C-45B0-A454-F913BE8B44AA}" dt="2024-05-30T09:17:38.645" v="7402"/>
          <ac:spMkLst>
            <pc:docMk/>
            <pc:sldMk cId="3719733437" sldId="271"/>
            <ac:spMk id="70" creationId="{6E600493-9ED4-0B35-8AB4-2E3C3913AB5A}"/>
          </ac:spMkLst>
        </pc:spChg>
        <pc:spChg chg="mod">
          <ac:chgData name="Bo Tang" userId="332dbdf67b1791cd" providerId="LiveId" clId="{8E558BD9-1D7C-45B0-A454-F913BE8B44AA}" dt="2024-05-30T09:17:38.645" v="7402"/>
          <ac:spMkLst>
            <pc:docMk/>
            <pc:sldMk cId="3719733437" sldId="271"/>
            <ac:spMk id="71" creationId="{E2CC647B-68AB-933F-9CAA-99CF0F49F7AA}"/>
          </ac:spMkLst>
        </pc:spChg>
        <pc:spChg chg="mod">
          <ac:chgData name="Bo Tang" userId="332dbdf67b1791cd" providerId="LiveId" clId="{8E558BD9-1D7C-45B0-A454-F913BE8B44AA}" dt="2024-05-24T15:55:56.334" v="6266" actId="207"/>
          <ac:spMkLst>
            <pc:docMk/>
            <pc:sldMk cId="3719733437" sldId="271"/>
            <ac:spMk id="84" creationId="{A2E04035-6D26-D2EE-A71F-31D7E52D16DB}"/>
          </ac:spMkLst>
        </pc:spChg>
        <pc:spChg chg="mod">
          <ac:chgData name="Bo Tang" userId="332dbdf67b1791cd" providerId="LiveId" clId="{8E558BD9-1D7C-45B0-A454-F913BE8B44AA}" dt="2024-05-24T15:55:52.486" v="6265" actId="207"/>
          <ac:spMkLst>
            <pc:docMk/>
            <pc:sldMk cId="3719733437" sldId="271"/>
            <ac:spMk id="85" creationId="{0BC6A1FB-686B-8F0E-8EE2-F94D254220AA}"/>
          </ac:spMkLst>
        </pc:spChg>
        <pc:spChg chg="mod">
          <ac:chgData name="Bo Tang" userId="332dbdf67b1791cd" providerId="LiveId" clId="{8E558BD9-1D7C-45B0-A454-F913BE8B44AA}" dt="2024-05-24T15:55:49.320" v="6264" actId="207"/>
          <ac:spMkLst>
            <pc:docMk/>
            <pc:sldMk cId="3719733437" sldId="271"/>
            <ac:spMk id="86" creationId="{279EA1C2-7C9C-7A2C-43B5-8C8DC9C055C9}"/>
          </ac:spMkLst>
        </pc:spChg>
        <pc:spChg chg="mod">
          <ac:chgData name="Bo Tang" userId="332dbdf67b1791cd" providerId="LiveId" clId="{8E558BD9-1D7C-45B0-A454-F913BE8B44AA}" dt="2024-05-24T15:55:49.320" v="6264" actId="207"/>
          <ac:spMkLst>
            <pc:docMk/>
            <pc:sldMk cId="3719733437" sldId="271"/>
            <ac:spMk id="87" creationId="{AF335CD6-4EB5-E68B-C474-1FA08B2DAE07}"/>
          </ac:spMkLst>
        </pc:spChg>
        <pc:grpChg chg="del">
          <ac:chgData name="Bo Tang" userId="332dbdf67b1791cd" providerId="LiveId" clId="{8E558BD9-1D7C-45B0-A454-F913BE8B44AA}" dt="2024-05-30T09:17:38.005" v="7401" actId="478"/>
          <ac:grpSpMkLst>
            <pc:docMk/>
            <pc:sldMk cId="3719733437" sldId="271"/>
            <ac:grpSpMk id="26" creationId="{EB40F663-DB41-C308-73C8-9955AD2B15A3}"/>
          </ac:grpSpMkLst>
        </pc:grpChg>
        <pc:grpChg chg="add mod">
          <ac:chgData name="Bo Tang" userId="332dbdf67b1791cd" providerId="LiveId" clId="{8E558BD9-1D7C-45B0-A454-F913BE8B44AA}" dt="2024-05-23T06:48:27.289" v="1853" actId="164"/>
          <ac:grpSpMkLst>
            <pc:docMk/>
            <pc:sldMk cId="3719733437" sldId="271"/>
            <ac:grpSpMk id="63" creationId="{CB349588-26E8-4295-6EB5-C8C9CC1518F5}"/>
          </ac:grpSpMkLst>
        </pc:grpChg>
        <pc:grpChg chg="add mod">
          <ac:chgData name="Bo Tang" userId="332dbdf67b1791cd" providerId="LiveId" clId="{8E558BD9-1D7C-45B0-A454-F913BE8B44AA}" dt="2024-05-30T09:17:38.645" v="7402"/>
          <ac:grpSpMkLst>
            <pc:docMk/>
            <pc:sldMk cId="3719733437" sldId="271"/>
            <ac:grpSpMk id="66" creationId="{73C40904-62B2-C846-38F3-61CBA83648A5}"/>
          </ac:grpSpMkLst>
        </pc:grpChg>
        <pc:grpChg chg="add mod">
          <ac:chgData name="Bo Tang" userId="332dbdf67b1791cd" providerId="LiveId" clId="{8E558BD9-1D7C-45B0-A454-F913BE8B44AA}" dt="2024-05-23T06:54:35.280" v="1916" actId="1076"/>
          <ac:grpSpMkLst>
            <pc:docMk/>
            <pc:sldMk cId="3719733437" sldId="271"/>
            <ac:grpSpMk id="69" creationId="{440E8466-2330-A99E-48BB-22A161FDAD2A}"/>
          </ac:grpSpMkLst>
        </pc:grpChg>
        <pc:cxnChg chg="mod">
          <ac:chgData name="Bo Tang" userId="332dbdf67b1791cd" providerId="LiveId" clId="{8E558BD9-1D7C-45B0-A454-F913BE8B44AA}" dt="2024-05-24T15:56:49.704" v="6271" actId="208"/>
          <ac:cxnSpMkLst>
            <pc:docMk/>
            <pc:sldMk cId="3719733437" sldId="271"/>
            <ac:cxnSpMk id="46" creationId="{0CBD24A1-98CA-44EE-5353-0645339D456E}"/>
          </ac:cxnSpMkLst>
        </pc:cxnChg>
        <pc:cxnChg chg="mod">
          <ac:chgData name="Bo Tang" userId="332dbdf67b1791cd" providerId="LiveId" clId="{8E558BD9-1D7C-45B0-A454-F913BE8B44AA}" dt="2024-05-24T15:56:20.424" v="6268" actId="208"/>
          <ac:cxnSpMkLst>
            <pc:docMk/>
            <pc:sldMk cId="3719733437" sldId="271"/>
            <ac:cxnSpMk id="47" creationId="{ECBF55BD-6A91-A3CF-9493-B356C8997664}"/>
          </ac:cxnSpMkLst>
        </pc:cxnChg>
        <pc:cxnChg chg="mod">
          <ac:chgData name="Bo Tang" userId="332dbdf67b1791cd" providerId="LiveId" clId="{8E558BD9-1D7C-45B0-A454-F913BE8B44AA}" dt="2024-05-24T15:56:43.113" v="6270" actId="208"/>
          <ac:cxnSpMkLst>
            <pc:docMk/>
            <pc:sldMk cId="3719733437" sldId="271"/>
            <ac:cxnSpMk id="48" creationId="{498D0DE2-3102-EE1B-3382-F550BBB4D660}"/>
          </ac:cxnSpMkLst>
        </pc:cxnChg>
        <pc:cxnChg chg="mod">
          <ac:chgData name="Bo Tang" userId="332dbdf67b1791cd" providerId="LiveId" clId="{8E558BD9-1D7C-45B0-A454-F913BE8B44AA}" dt="2024-05-24T15:56:20.424" v="6268" actId="208"/>
          <ac:cxnSpMkLst>
            <pc:docMk/>
            <pc:sldMk cId="3719733437" sldId="271"/>
            <ac:cxnSpMk id="49" creationId="{0172198C-19F8-EAB6-9C63-A75DBDB0BC67}"/>
          </ac:cxnSpMkLst>
        </pc:cxnChg>
        <pc:cxnChg chg="mod">
          <ac:chgData name="Bo Tang" userId="332dbdf67b1791cd" providerId="LiveId" clId="{8E558BD9-1D7C-45B0-A454-F913BE8B44AA}" dt="2024-05-24T15:56:49.704" v="6271" actId="208"/>
          <ac:cxnSpMkLst>
            <pc:docMk/>
            <pc:sldMk cId="3719733437" sldId="271"/>
            <ac:cxnSpMk id="50" creationId="{22807958-AEB8-F898-5455-5E42391DAF85}"/>
          </ac:cxnSpMkLst>
        </pc:cxnChg>
        <pc:cxnChg chg="mod">
          <ac:chgData name="Bo Tang" userId="332dbdf67b1791cd" providerId="LiveId" clId="{8E558BD9-1D7C-45B0-A454-F913BE8B44AA}" dt="2024-05-24T15:56:32.777" v="6269" actId="208"/>
          <ac:cxnSpMkLst>
            <pc:docMk/>
            <pc:sldMk cId="3719733437" sldId="271"/>
            <ac:cxnSpMk id="51" creationId="{45EAAB99-7E61-4705-4508-18D3472B5316}"/>
          </ac:cxnSpMkLst>
        </pc:cxnChg>
        <pc:cxnChg chg="mod">
          <ac:chgData name="Bo Tang" userId="332dbdf67b1791cd" providerId="LiveId" clId="{8E558BD9-1D7C-45B0-A454-F913BE8B44AA}" dt="2024-05-24T15:56:20.424" v="6268" actId="208"/>
          <ac:cxnSpMkLst>
            <pc:docMk/>
            <pc:sldMk cId="3719733437" sldId="271"/>
            <ac:cxnSpMk id="52" creationId="{E6807CF2-BC54-F2D3-2D4B-1EADBEDE4F10}"/>
          </ac:cxnSpMkLst>
        </pc:cxnChg>
        <pc:cxnChg chg="mod">
          <ac:chgData name="Bo Tang" userId="332dbdf67b1791cd" providerId="LiveId" clId="{8E558BD9-1D7C-45B0-A454-F913BE8B44AA}" dt="2024-05-24T15:56:32.777" v="6269" actId="208"/>
          <ac:cxnSpMkLst>
            <pc:docMk/>
            <pc:sldMk cId="3719733437" sldId="271"/>
            <ac:cxnSpMk id="53" creationId="{B0FA58F4-E63E-0B36-A1D2-17457857CFEB}"/>
          </ac:cxnSpMkLst>
        </pc:cxnChg>
        <pc:cxnChg chg="mod">
          <ac:chgData name="Bo Tang" userId="332dbdf67b1791cd" providerId="LiveId" clId="{8E558BD9-1D7C-45B0-A454-F913BE8B44AA}" dt="2024-05-24T15:56:20.424" v="6268" actId="208"/>
          <ac:cxnSpMkLst>
            <pc:docMk/>
            <pc:sldMk cId="3719733437" sldId="271"/>
            <ac:cxnSpMk id="54" creationId="{F2E433CD-4844-8AF9-13A3-2B0A3702443F}"/>
          </ac:cxnSpMkLst>
        </pc:cxnChg>
        <pc:cxnChg chg="mod">
          <ac:chgData name="Bo Tang" userId="332dbdf67b1791cd" providerId="LiveId" clId="{8E558BD9-1D7C-45B0-A454-F913BE8B44AA}" dt="2024-05-24T15:56:32.777" v="6269" actId="208"/>
          <ac:cxnSpMkLst>
            <pc:docMk/>
            <pc:sldMk cId="3719733437" sldId="271"/>
            <ac:cxnSpMk id="55" creationId="{CED03744-D2B8-C5BA-2BD2-CC802949A1BF}"/>
          </ac:cxnSpMkLst>
        </pc:cxnChg>
        <pc:cxnChg chg="mod">
          <ac:chgData name="Bo Tang" userId="332dbdf67b1791cd" providerId="LiveId" clId="{8E558BD9-1D7C-45B0-A454-F913BE8B44AA}" dt="2024-05-24T15:56:32.777" v="6269" actId="208"/>
          <ac:cxnSpMkLst>
            <pc:docMk/>
            <pc:sldMk cId="3719733437" sldId="271"/>
            <ac:cxnSpMk id="56" creationId="{7EEB87DD-61F8-5EE4-1710-5077A8429DED}"/>
          </ac:cxnSpMkLst>
        </pc:cxnChg>
        <pc:cxnChg chg="mod">
          <ac:chgData name="Bo Tang" userId="332dbdf67b1791cd" providerId="LiveId" clId="{8E558BD9-1D7C-45B0-A454-F913BE8B44AA}" dt="2024-05-24T15:56:20.424" v="6268" actId="208"/>
          <ac:cxnSpMkLst>
            <pc:docMk/>
            <pc:sldMk cId="3719733437" sldId="271"/>
            <ac:cxnSpMk id="57" creationId="{9C7AC0D4-8A78-5738-B9E6-8472C928B164}"/>
          </ac:cxnSpMkLst>
        </pc:cxnChg>
        <pc:cxnChg chg="mod">
          <ac:chgData name="Bo Tang" userId="332dbdf67b1791cd" providerId="LiveId" clId="{8E558BD9-1D7C-45B0-A454-F913BE8B44AA}" dt="2024-05-24T15:56:43.113" v="6270" actId="208"/>
          <ac:cxnSpMkLst>
            <pc:docMk/>
            <pc:sldMk cId="3719733437" sldId="271"/>
            <ac:cxnSpMk id="58" creationId="{56DD291E-7DA2-5667-2DCE-BF6E1A1C1115}"/>
          </ac:cxnSpMkLst>
        </pc:cxnChg>
        <pc:cxnChg chg="mod">
          <ac:chgData name="Bo Tang" userId="332dbdf67b1791cd" providerId="LiveId" clId="{8E558BD9-1D7C-45B0-A454-F913BE8B44AA}" dt="2024-05-24T15:56:43.113" v="6270" actId="208"/>
          <ac:cxnSpMkLst>
            <pc:docMk/>
            <pc:sldMk cId="3719733437" sldId="271"/>
            <ac:cxnSpMk id="59" creationId="{95B59BB6-872F-FEF4-9199-89339CB0E1CC}"/>
          </ac:cxnSpMkLst>
        </pc:cxnChg>
        <pc:cxnChg chg="mod">
          <ac:chgData name="Bo Tang" userId="332dbdf67b1791cd" providerId="LiveId" clId="{8E558BD9-1D7C-45B0-A454-F913BE8B44AA}" dt="2024-05-24T15:56:43.113" v="6270" actId="208"/>
          <ac:cxnSpMkLst>
            <pc:docMk/>
            <pc:sldMk cId="3719733437" sldId="271"/>
            <ac:cxnSpMk id="60" creationId="{44141CA2-F0EA-E82A-3DAA-A2955E1349F3}"/>
          </ac:cxnSpMkLst>
        </pc:cxnChg>
      </pc:sldChg>
      <pc:sldChg chg="new del">
        <pc:chgData name="Bo Tang" userId="332dbdf67b1791cd" providerId="LiveId" clId="{8E558BD9-1D7C-45B0-A454-F913BE8B44AA}" dt="2024-05-22T22:12:50.922" v="247" actId="2696"/>
        <pc:sldMkLst>
          <pc:docMk/>
          <pc:sldMk cId="2853340204" sldId="272"/>
        </pc:sldMkLst>
      </pc:sldChg>
      <pc:sldChg chg="addSp delSp modSp add mod">
        <pc:chgData name="Bo Tang" userId="332dbdf67b1791cd" providerId="LiveId" clId="{8E558BD9-1D7C-45B0-A454-F913BE8B44AA}" dt="2024-05-30T10:43:52.799" v="7693" actId="20577"/>
        <pc:sldMkLst>
          <pc:docMk/>
          <pc:sldMk cId="3991600705" sldId="272"/>
        </pc:sldMkLst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11" creationId="{9D853FF0-A781-8CD2-E25A-77F8829D611F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14" creationId="{24522188-4F0C-DA3F-32FF-58D13D45811A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18" creationId="{1B961012-23D7-31D5-835D-63237CA41193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21" creationId="{F8D3E6DA-2B33-E002-EAF4-BFE0E32D8A67}"/>
          </ac:spMkLst>
        </pc:spChg>
        <pc:spChg chg="mod">
          <ac:chgData name="Bo Tang" userId="332dbdf67b1791cd" providerId="LiveId" clId="{8E558BD9-1D7C-45B0-A454-F913BE8B44AA}" dt="2024-05-24T01:13:09.231" v="4596" actId="20577"/>
          <ac:spMkLst>
            <pc:docMk/>
            <pc:sldMk cId="3991600705" sldId="272"/>
            <ac:spMk id="22" creationId="{9470D61E-837E-DE86-4DF4-62E05BF842CB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24" creationId="{D4C3D69B-B9EA-B88D-DFD2-4C467BD1ADA8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25" creationId="{FEBFC21B-F64F-C2E5-4568-13E551E9E501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27" creationId="{B62838C9-4CAF-89BA-7B32-D0BA574C8187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29" creationId="{B86CE02E-D8DF-D18B-C796-A496D74888C3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31" creationId="{681A5D0C-CEEA-7F8F-D61D-21FCFC02D01D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33" creationId="{D26EAF61-95C2-8CB2-6203-DF68554C3FD0}"/>
          </ac:spMkLst>
        </pc:spChg>
        <pc:spChg chg="mod">
          <ac:chgData name="Bo Tang" userId="332dbdf67b1791cd" providerId="LiveId" clId="{8E558BD9-1D7C-45B0-A454-F913BE8B44AA}" dt="2024-05-24T01:37:37.301" v="4889"/>
          <ac:spMkLst>
            <pc:docMk/>
            <pc:sldMk cId="3991600705" sldId="272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15:58:45.374" v="6275" actId="207"/>
          <ac:spMkLst>
            <pc:docMk/>
            <pc:sldMk cId="3991600705" sldId="272"/>
            <ac:spMk id="36" creationId="{985691EC-AD96-12B8-4CBE-ED1D6CDD46FA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37" creationId="{C9B8424D-6B83-E01D-5054-2658F0397022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38" creationId="{6C95D0A9-AC01-D3A7-D7E7-2BC8FF4AAF94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0" creationId="{96987BDF-7957-0790-35A4-9AC276977F91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1" creationId="{A3F0A556-CD7F-54AC-E93E-D06FCD64A2ED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2" creationId="{5CFF61B6-92A9-C9F6-6F6A-F8DE7195D4AC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3" creationId="{C72A0C59-DFF8-DE06-F04C-E14D4EE770FB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4" creationId="{3940C878-853F-6A2C-9C5F-C63A94CE031F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5" creationId="{C0C5F87F-D221-6E66-38BE-15637DF063DC}"/>
          </ac:spMkLst>
        </pc:spChg>
        <pc:spChg chg="mod">
          <ac:chgData name="Bo Tang" userId="332dbdf67b1791cd" providerId="LiveId" clId="{8E558BD9-1D7C-45B0-A454-F913BE8B44AA}" dt="2024-05-24T15:57:33.467" v="6274" actId="207"/>
          <ac:spMkLst>
            <pc:docMk/>
            <pc:sldMk cId="3991600705" sldId="272"/>
            <ac:spMk id="62" creationId="{30D537F1-CD46-4725-677E-70736E530828}"/>
          </ac:spMkLst>
        </pc:spChg>
        <pc:spChg chg="mod">
          <ac:chgData name="Bo Tang" userId="332dbdf67b1791cd" providerId="LiveId" clId="{8E558BD9-1D7C-45B0-A454-F913BE8B44AA}" dt="2024-05-23T07:09:05.307" v="2053" actId="14100"/>
          <ac:spMkLst>
            <pc:docMk/>
            <pc:sldMk cId="3991600705" sldId="272"/>
            <ac:spMk id="64" creationId="{DE429E4A-6358-46A1-EBB3-EAC678F4859B}"/>
          </ac:spMkLst>
        </pc:spChg>
        <pc:spChg chg="mod">
          <ac:chgData name="Bo Tang" userId="332dbdf67b1791cd" providerId="LiveId" clId="{8E558BD9-1D7C-45B0-A454-F913BE8B44AA}" dt="2024-05-23T07:07:21.904" v="2032" actId="1076"/>
          <ac:spMkLst>
            <pc:docMk/>
            <pc:sldMk cId="3991600705" sldId="272"/>
            <ac:spMk id="65" creationId="{F73BEF05-0415-EBBF-799E-5707BC2C7D7A}"/>
          </ac:spMkLst>
        </pc:spChg>
        <pc:spChg chg="del">
          <ac:chgData name="Bo Tang" userId="332dbdf67b1791cd" providerId="LiveId" clId="{8E558BD9-1D7C-45B0-A454-F913BE8B44AA}" dt="2024-05-23T07:05:12.550" v="1998" actId="478"/>
          <ac:spMkLst>
            <pc:docMk/>
            <pc:sldMk cId="3991600705" sldId="272"/>
            <ac:spMk id="67" creationId="{AC682740-E3D0-D7D2-3CA1-37A1176288DF}"/>
          </ac:spMkLst>
        </pc:spChg>
        <pc:spChg chg="mod">
          <ac:chgData name="Bo Tang" userId="332dbdf67b1791cd" providerId="LiveId" clId="{8E558BD9-1D7C-45B0-A454-F913BE8B44AA}" dt="2024-05-30T10:43:52.799" v="7693" actId="20577"/>
          <ac:spMkLst>
            <pc:docMk/>
            <pc:sldMk cId="3991600705" sldId="272"/>
            <ac:spMk id="68" creationId="{5A69FF17-35CC-9A36-2FBE-A2E911BC878A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0" creationId="{BFBF2108-C774-2C01-B9AE-F60FDB2CAED2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1" creationId="{882296BE-3D23-A7A2-85FB-544BA5A39185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2" creationId="{64BDEB69-2E77-0C0B-7260-EAF7985C6538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3" creationId="{005F8F0A-084E-9F1B-C2D5-4B457AA11B1F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4" creationId="{74DCD0C4-F7DC-7548-9E3F-9818314D0023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5" creationId="{0B561DDA-3431-D145-F7C4-E2B9BBEACDA5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6" creationId="{4D00C46A-46AC-F6F1-83EE-B2ABC9A11334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7" creationId="{F3EA3DE2-E58A-6387-9066-573C4B618C3C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8" creationId="{2D730E28-A862-4657-194B-F0324B4D3D99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9" creationId="{B0E21628-0661-3BBF-F86C-1C65D02B1826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80" creationId="{025F0258-0BCD-AD6A-9C1E-D17B84FC464A}"/>
          </ac:spMkLst>
        </pc:spChg>
        <pc:spChg chg="mod">
          <ac:chgData name="Bo Tang" userId="332dbdf67b1791cd" providerId="LiveId" clId="{8E558BD9-1D7C-45B0-A454-F913BE8B44AA}" dt="2024-05-30T09:17:42.562" v="7404"/>
          <ac:spMkLst>
            <pc:docMk/>
            <pc:sldMk cId="3991600705" sldId="272"/>
            <ac:spMk id="82" creationId="{8B583F4C-77A4-61EF-2C98-72FA580A4F6F}"/>
          </ac:spMkLst>
        </pc:spChg>
        <pc:spChg chg="mod">
          <ac:chgData name="Bo Tang" userId="332dbdf67b1791cd" providerId="LiveId" clId="{8E558BD9-1D7C-45B0-A454-F913BE8B44AA}" dt="2024-05-30T09:17:42.562" v="7404"/>
          <ac:spMkLst>
            <pc:docMk/>
            <pc:sldMk cId="3991600705" sldId="272"/>
            <ac:spMk id="83" creationId="{DE16896D-0E16-6DCE-237D-3A5735F798FD}"/>
          </ac:spMkLst>
        </pc:spChg>
        <pc:spChg chg="mod">
          <ac:chgData name="Bo Tang" userId="332dbdf67b1791cd" providerId="LiveId" clId="{8E558BD9-1D7C-45B0-A454-F913BE8B44AA}" dt="2024-05-24T15:57:28.883" v="6273" actId="207"/>
          <ac:spMkLst>
            <pc:docMk/>
            <pc:sldMk cId="3991600705" sldId="272"/>
            <ac:spMk id="84" creationId="{A2E04035-6D26-D2EE-A71F-31D7E52D16DB}"/>
          </ac:spMkLst>
        </pc:spChg>
        <pc:spChg chg="mod">
          <ac:chgData name="Bo Tang" userId="332dbdf67b1791cd" providerId="LiveId" clId="{8E558BD9-1D7C-45B0-A454-F913BE8B44AA}" dt="2024-05-24T15:57:26.587" v="6272" actId="207"/>
          <ac:spMkLst>
            <pc:docMk/>
            <pc:sldMk cId="3991600705" sldId="272"/>
            <ac:spMk id="85" creationId="{0BC6A1FB-686B-8F0E-8EE2-F94D254220AA}"/>
          </ac:spMkLst>
        </pc:spChg>
        <pc:spChg chg="mod">
          <ac:chgData name="Bo Tang" userId="332dbdf67b1791cd" providerId="LiveId" clId="{8E558BD9-1D7C-45B0-A454-F913BE8B44AA}" dt="2024-05-24T15:57:26.587" v="6272" actId="207"/>
          <ac:spMkLst>
            <pc:docMk/>
            <pc:sldMk cId="3991600705" sldId="272"/>
            <ac:spMk id="86" creationId="{279EA1C2-7C9C-7A2C-43B5-8C8DC9C055C9}"/>
          </ac:spMkLst>
        </pc:spChg>
        <pc:spChg chg="mod">
          <ac:chgData name="Bo Tang" userId="332dbdf67b1791cd" providerId="LiveId" clId="{8E558BD9-1D7C-45B0-A454-F913BE8B44AA}" dt="2024-05-24T15:57:26.587" v="6272" actId="207"/>
          <ac:spMkLst>
            <pc:docMk/>
            <pc:sldMk cId="3991600705" sldId="272"/>
            <ac:spMk id="87" creationId="{AF335CD6-4EB5-E68B-C474-1FA08B2DAE07}"/>
          </ac:spMkLst>
        </pc:s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2" creationId="{BE93F7A7-5E8D-F951-0865-67034588A36C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3" creationId="{57E7453F-02A3-6044-3C1D-E41886A02B0B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12" creationId="{DE8EFFA5-1125-33D8-9F0E-C4E05EDB1F22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16" creationId="{D40A44F8-81B0-7671-704C-CC3BF6D8B305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20" creationId="{1FB627AE-25A4-5DA2-3860-2DE6D51BAE1F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23" creationId="{3632E3BF-CA49-F98A-4F0D-5FA9CDE90B77}"/>
          </ac:grpSpMkLst>
        </pc:grpChg>
        <pc:grpChg chg="del">
          <ac:chgData name="Bo Tang" userId="332dbdf67b1791cd" providerId="LiveId" clId="{8E558BD9-1D7C-45B0-A454-F913BE8B44AA}" dt="2024-05-30T09:17:42.093" v="7403" actId="478"/>
          <ac:grpSpMkLst>
            <pc:docMk/>
            <pc:sldMk cId="3991600705" sldId="272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28" creationId="{9A0583A4-B8CD-E807-3238-8FEE6E52D5BC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35" creationId="{27D57BA8-D8F8-F174-1090-5F69AB3ADF1A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61" creationId="{EC35D678-AF9F-390E-DE19-147DCE856456}"/>
          </ac:grpSpMkLst>
        </pc:grpChg>
        <pc:grpChg chg="add mod">
          <ac:chgData name="Bo Tang" userId="332dbdf67b1791cd" providerId="LiveId" clId="{8E558BD9-1D7C-45B0-A454-F913BE8B44AA}" dt="2024-05-23T07:21:51.874" v="2075" actId="164"/>
          <ac:grpSpMkLst>
            <pc:docMk/>
            <pc:sldMk cId="3991600705" sldId="272"/>
            <ac:grpSpMk id="66" creationId="{122DE94E-71BF-2537-8BC0-23D3F594269D}"/>
          </ac:grpSpMkLst>
        </pc:grpChg>
        <pc:grpChg chg="add mod">
          <ac:chgData name="Bo Tang" userId="332dbdf67b1791cd" providerId="LiveId" clId="{8E558BD9-1D7C-45B0-A454-F913BE8B44AA}" dt="2024-05-30T09:17:42.562" v="7404"/>
          <ac:grpSpMkLst>
            <pc:docMk/>
            <pc:sldMk cId="3991600705" sldId="272"/>
            <ac:grpSpMk id="67" creationId="{C5729D8C-1335-3CED-BCD3-D8C78AA6A3EE}"/>
          </ac:grpSpMkLst>
        </pc:grpChg>
        <pc:grpChg chg="mod">
          <ac:chgData name="Bo Tang" userId="332dbdf67b1791cd" providerId="LiveId" clId="{8E558BD9-1D7C-45B0-A454-F913BE8B44AA}" dt="2024-05-23T07:21:51.874" v="2075" actId="164"/>
          <ac:grpSpMkLst>
            <pc:docMk/>
            <pc:sldMk cId="3991600705" sldId="272"/>
            <ac:grpSpMk id="69" creationId="{440E8466-2330-A99E-48BB-22A161FDAD2A}"/>
          </ac:grpSpMkLst>
        </pc:grpChg>
        <pc:grpChg chg="add mod">
          <ac:chgData name="Bo Tang" userId="332dbdf67b1791cd" providerId="LiveId" clId="{8E558BD9-1D7C-45B0-A454-F913BE8B44AA}" dt="2024-05-23T07:21:51.874" v="2075" actId="164"/>
          <ac:grpSpMkLst>
            <pc:docMk/>
            <pc:sldMk cId="3991600705" sldId="272"/>
            <ac:grpSpMk id="81" creationId="{6DBFB68D-0128-BED9-16C9-ADBFABEEE7CD}"/>
          </ac:grpSpMkLst>
        </pc:grpChg>
        <pc:cxnChg chg="mod">
          <ac:chgData name="Bo Tang" userId="332dbdf67b1791cd" providerId="LiveId" clId="{8E558BD9-1D7C-45B0-A454-F913BE8B44AA}" dt="2024-05-23T07:06:35.132" v="2013" actId="207"/>
          <ac:cxnSpMkLst>
            <pc:docMk/>
            <pc:sldMk cId="3991600705" sldId="272"/>
            <ac:cxnSpMk id="10" creationId="{D8972309-A467-8DD1-62F2-07625CD681C9}"/>
          </ac:cxnSpMkLst>
        </pc:cxnChg>
        <pc:cxnChg chg="mod">
          <ac:chgData name="Bo Tang" userId="332dbdf67b1791cd" providerId="LiveId" clId="{8E558BD9-1D7C-45B0-A454-F913BE8B44AA}" dt="2024-05-23T07:06:35.132" v="2013" actId="207"/>
          <ac:cxnSpMkLst>
            <pc:docMk/>
            <pc:sldMk cId="3991600705" sldId="272"/>
            <ac:cxnSpMk id="13" creationId="{4FD7CCD7-3596-18A5-684A-C331FD210AD9}"/>
          </ac:cxnSpMkLst>
        </pc:cxnChg>
        <pc:cxnChg chg="mod">
          <ac:chgData name="Bo Tang" userId="332dbdf67b1791cd" providerId="LiveId" clId="{8E558BD9-1D7C-45B0-A454-F913BE8B44AA}" dt="2024-05-23T07:06:35.132" v="2013" actId="207"/>
          <ac:cxnSpMkLst>
            <pc:docMk/>
            <pc:sldMk cId="3991600705" sldId="272"/>
            <ac:cxnSpMk id="15" creationId="{27DE9FD6-1B18-E79A-6FC3-893956FBA85F}"/>
          </ac:cxnSpMkLst>
        </pc:cxnChg>
        <pc:cxnChg chg="mod">
          <ac:chgData name="Bo Tang" userId="332dbdf67b1791cd" providerId="LiveId" clId="{8E558BD9-1D7C-45B0-A454-F913BE8B44AA}" dt="2024-05-23T07:06:35.132" v="2013" actId="207"/>
          <ac:cxnSpMkLst>
            <pc:docMk/>
            <pc:sldMk cId="3991600705" sldId="272"/>
            <ac:cxnSpMk id="17" creationId="{1C66FF0A-CA95-29D9-D59C-9E78C697AD6E}"/>
          </ac:cxnSpMkLst>
        </pc:cxnChg>
        <pc:cxnChg chg="mod">
          <ac:chgData name="Bo Tang" userId="332dbdf67b1791cd" providerId="LiveId" clId="{8E558BD9-1D7C-45B0-A454-F913BE8B44AA}" dt="2024-05-23T07:06:35.132" v="2013" actId="207"/>
          <ac:cxnSpMkLst>
            <pc:docMk/>
            <pc:sldMk cId="3991600705" sldId="272"/>
            <ac:cxnSpMk id="19" creationId="{5701EE53-32C0-B8F3-748B-F500D1482485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46" creationId="{0CBD24A1-98CA-44EE-5353-0645339D456E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47" creationId="{ECBF55BD-6A91-A3CF-9493-B356C8997664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48" creationId="{498D0DE2-3102-EE1B-3382-F550BBB4D660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49" creationId="{0172198C-19F8-EAB6-9C63-A75DBDB0BC67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50" creationId="{22807958-AEB8-F898-5455-5E42391DAF85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51" creationId="{45EAAB99-7E61-4705-4508-18D3472B5316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52" creationId="{E6807CF2-BC54-F2D3-2D4B-1EADBEDE4F10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53" creationId="{B0FA58F4-E63E-0B36-A1D2-17457857CFEB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54" creationId="{F2E433CD-4844-8AF9-13A3-2B0A3702443F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55" creationId="{CED03744-D2B8-C5BA-2BD2-CC802949A1BF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56" creationId="{7EEB87DD-61F8-5EE4-1710-5077A8429DED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57" creationId="{9C7AC0D4-8A78-5738-B9E6-8472C928B164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58" creationId="{56DD291E-7DA2-5667-2DCE-BF6E1A1C1115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59" creationId="{95B59BB6-872F-FEF4-9199-89339CB0E1CC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60" creationId="{44141CA2-F0EA-E82A-3DAA-A2955E1349F3}"/>
          </ac:cxnSpMkLst>
        </pc:cxnChg>
      </pc:sldChg>
      <pc:sldChg chg="addSp delSp modSp add mod">
        <pc:chgData name="Bo Tang" userId="332dbdf67b1791cd" providerId="LiveId" clId="{8E558BD9-1D7C-45B0-A454-F913BE8B44AA}" dt="2024-05-30T13:29:32.796" v="8080" actId="20577"/>
        <pc:sldMkLst>
          <pc:docMk/>
          <pc:sldMk cId="1731526497" sldId="273"/>
        </pc:sldMkLst>
        <pc:spChg chg="mod">
          <ac:chgData name="Bo Tang" userId="332dbdf67b1791cd" providerId="LiveId" clId="{8E558BD9-1D7C-45B0-A454-F913BE8B44AA}" dt="2024-05-30T10:46:48.092" v="7729" actId="14100"/>
          <ac:spMkLst>
            <pc:docMk/>
            <pc:sldMk cId="1731526497" sldId="273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30T00:35:12.275" v="7327" actId="14100"/>
          <ac:spMkLst>
            <pc:docMk/>
            <pc:sldMk cId="1731526497" sldId="273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30T10:46:29.411" v="7728" actId="14100"/>
          <ac:spMkLst>
            <pc:docMk/>
            <pc:sldMk cId="1731526497" sldId="273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30T09:17:53.246" v="7406"/>
          <ac:spMkLst>
            <pc:docMk/>
            <pc:sldMk cId="1731526497" sldId="273"/>
            <ac:spMk id="10" creationId="{3492B9F0-06DF-FED6-D58E-8551B77D3299}"/>
          </ac:spMkLst>
        </pc:spChg>
        <pc:spChg chg="mod">
          <ac:chgData name="Bo Tang" userId="332dbdf67b1791cd" providerId="LiveId" clId="{8E558BD9-1D7C-45B0-A454-F913BE8B44AA}" dt="2024-05-30T09:17:53.246" v="7406"/>
          <ac:spMkLst>
            <pc:docMk/>
            <pc:sldMk cId="1731526497" sldId="273"/>
            <ac:spMk id="11" creationId="{A32DE382-2EDC-E24D-3AF4-A1D89E98CA14}"/>
          </ac:spMkLst>
        </pc:spChg>
        <pc:spChg chg="add del mod">
          <ac:chgData name="Bo Tang" userId="332dbdf67b1791cd" providerId="LiveId" clId="{8E558BD9-1D7C-45B0-A454-F913BE8B44AA}" dt="2024-05-30T13:29:25.699" v="8077" actId="478"/>
          <ac:spMkLst>
            <pc:docMk/>
            <pc:sldMk cId="1731526497" sldId="273"/>
            <ac:spMk id="13" creationId="{D04E3B82-76E2-8166-5EA8-A86D1A1C1A0B}"/>
          </ac:spMkLst>
        </pc:spChg>
        <pc:spChg chg="add mod">
          <ac:chgData name="Bo Tang" userId="332dbdf67b1791cd" providerId="LiveId" clId="{8E558BD9-1D7C-45B0-A454-F913BE8B44AA}" dt="2024-05-29T23:44:27.698" v="6555" actId="164"/>
          <ac:spMkLst>
            <pc:docMk/>
            <pc:sldMk cId="1731526497" sldId="273"/>
            <ac:spMk id="14" creationId="{ACF88C33-3794-3422-B928-C97860BD1127}"/>
          </ac:spMkLst>
        </pc:spChg>
        <pc:spChg chg="add del">
          <ac:chgData name="Bo Tang" userId="332dbdf67b1791cd" providerId="LiveId" clId="{8E558BD9-1D7C-45B0-A454-F913BE8B44AA}" dt="2024-05-30T13:29:18.886" v="8075" actId="478"/>
          <ac:spMkLst>
            <pc:docMk/>
            <pc:sldMk cId="1731526497" sldId="273"/>
            <ac:spMk id="18" creationId="{2111EDF7-FB9F-98ED-D7B0-BAC46CCBBCBB}"/>
          </ac:spMkLst>
        </pc:spChg>
        <pc:spChg chg="add mod">
          <ac:chgData name="Bo Tang" userId="332dbdf67b1791cd" providerId="LiveId" clId="{8E558BD9-1D7C-45B0-A454-F913BE8B44AA}" dt="2024-05-30T13:29:32.796" v="8080" actId="20577"/>
          <ac:spMkLst>
            <pc:docMk/>
            <pc:sldMk cId="1731526497" sldId="273"/>
            <ac:spMk id="19" creationId="{DA85BE63-DB33-92DA-2E0B-C245230F6BF5}"/>
          </ac:spMkLst>
        </pc:spChg>
        <pc:spChg chg="mod">
          <ac:chgData name="Bo Tang" userId="332dbdf67b1791cd" providerId="LiveId" clId="{8E558BD9-1D7C-45B0-A454-F913BE8B44AA}" dt="2024-05-24T01:37:40.678" v="4890"/>
          <ac:spMkLst>
            <pc:docMk/>
            <pc:sldMk cId="1731526497" sldId="273"/>
            <ac:spMk id="34" creationId="{7BDDF31E-CB16-BECE-F65D-0E6910D6BB18}"/>
          </ac:spMkLst>
        </pc:spChg>
        <pc:spChg chg="del mod topLvl">
          <ac:chgData name="Bo Tang" userId="332dbdf67b1791cd" providerId="LiveId" clId="{8E558BD9-1D7C-45B0-A454-F913BE8B44AA}" dt="2024-05-23T07:33:41.260" v="2274" actId="478"/>
          <ac:spMkLst>
            <pc:docMk/>
            <pc:sldMk cId="1731526497" sldId="273"/>
            <ac:spMk id="88" creationId="{C8832E7E-E300-412B-A65D-3D2B15D2A99A}"/>
          </ac:spMkLst>
        </pc:spChg>
        <pc:spChg chg="mod topLvl">
          <ac:chgData name="Bo Tang" userId="332dbdf67b1791cd" providerId="LiveId" clId="{8E558BD9-1D7C-45B0-A454-F913BE8B44AA}" dt="2024-05-30T13:28:29.021" v="8069" actId="6549"/>
          <ac:spMkLst>
            <pc:docMk/>
            <pc:sldMk cId="1731526497" sldId="273"/>
            <ac:spMk id="90" creationId="{7120EBE8-D301-6043-6976-7454412805F7}"/>
          </ac:spMkLst>
        </pc:spChg>
        <pc:spChg chg="add del mod topLvl">
          <ac:chgData name="Bo Tang" userId="332dbdf67b1791cd" providerId="LiveId" clId="{8E558BD9-1D7C-45B0-A454-F913BE8B44AA}" dt="2024-05-29T23:44:03.004" v="6549" actId="1076"/>
          <ac:spMkLst>
            <pc:docMk/>
            <pc:sldMk cId="1731526497" sldId="273"/>
            <ac:spMk id="91" creationId="{B6E90B20-1F6E-F486-D20A-51D2CBB2500E}"/>
          </ac:spMkLst>
        </pc:spChg>
        <pc:spChg chg="mod topLvl">
          <ac:chgData name="Bo Tang" userId="332dbdf67b1791cd" providerId="LiveId" clId="{8E558BD9-1D7C-45B0-A454-F913BE8B44AA}" dt="2024-05-29T23:42:23.843" v="6524" actId="165"/>
          <ac:spMkLst>
            <pc:docMk/>
            <pc:sldMk cId="1731526497" sldId="273"/>
            <ac:spMk id="93" creationId="{D676CFE9-1DD5-2179-15C5-1AD3C6364780}"/>
          </ac:spMkLst>
        </pc:spChg>
        <pc:spChg chg="add del mod topLvl">
          <ac:chgData name="Bo Tang" userId="332dbdf67b1791cd" providerId="LiveId" clId="{8E558BD9-1D7C-45B0-A454-F913BE8B44AA}" dt="2024-05-29T23:42:23.843" v="6524" actId="165"/>
          <ac:spMkLst>
            <pc:docMk/>
            <pc:sldMk cId="1731526497" sldId="273"/>
            <ac:spMk id="94" creationId="{8289AAB3-CC62-7C94-357E-29218A7D7845}"/>
          </ac:spMkLst>
        </pc:spChg>
        <pc:spChg chg="mod ord topLvl">
          <ac:chgData name="Bo Tang" userId="332dbdf67b1791cd" providerId="LiveId" clId="{8E558BD9-1D7C-45B0-A454-F913BE8B44AA}" dt="2024-05-29T23:44:32.676" v="6556" actId="166"/>
          <ac:spMkLst>
            <pc:docMk/>
            <pc:sldMk cId="1731526497" sldId="273"/>
            <ac:spMk id="97" creationId="{8E6D8536-279C-8BBC-CF45-0C38578EE2DB}"/>
          </ac:spMkLst>
        </pc:spChg>
        <pc:spChg chg="del mod topLvl">
          <ac:chgData name="Bo Tang" userId="332dbdf67b1791cd" providerId="LiveId" clId="{8E558BD9-1D7C-45B0-A454-F913BE8B44AA}" dt="2024-05-29T23:43:03.587" v="6534" actId="478"/>
          <ac:spMkLst>
            <pc:docMk/>
            <pc:sldMk cId="1731526497" sldId="273"/>
            <ac:spMk id="98" creationId="{860226A6-1CBC-B968-FF3D-F27F2F5E61D9}"/>
          </ac:spMkLst>
        </pc:spChg>
        <pc:spChg chg="mod topLvl">
          <ac:chgData name="Bo Tang" userId="332dbdf67b1791cd" providerId="LiveId" clId="{8E558BD9-1D7C-45B0-A454-F913BE8B44AA}" dt="2024-05-29T23:42:23.843" v="6524" actId="165"/>
          <ac:spMkLst>
            <pc:docMk/>
            <pc:sldMk cId="1731526497" sldId="273"/>
            <ac:spMk id="99" creationId="{64CF046F-34F9-4F8D-8978-73087C89AF42}"/>
          </ac:spMkLst>
        </pc:spChg>
        <pc:spChg chg="mod topLvl">
          <ac:chgData name="Bo Tang" userId="332dbdf67b1791cd" providerId="LiveId" clId="{8E558BD9-1D7C-45B0-A454-F913BE8B44AA}" dt="2024-05-29T23:42:23.843" v="6524" actId="165"/>
          <ac:spMkLst>
            <pc:docMk/>
            <pc:sldMk cId="1731526497" sldId="273"/>
            <ac:spMk id="101" creationId="{353AE395-FA37-E25C-BAAB-A25F0065FDDA}"/>
          </ac:spMkLst>
        </pc:spChg>
        <pc:spChg chg="mod topLvl">
          <ac:chgData name="Bo Tang" userId="332dbdf67b1791cd" providerId="LiveId" clId="{8E558BD9-1D7C-45B0-A454-F913BE8B44AA}" dt="2024-05-29T23:42:23.843" v="6524" actId="165"/>
          <ac:spMkLst>
            <pc:docMk/>
            <pc:sldMk cId="1731526497" sldId="273"/>
            <ac:spMk id="102" creationId="{E1B12710-E573-CF72-341C-57CAA58DC86C}"/>
          </ac:spMkLst>
        </pc:spChg>
        <pc:spChg chg="mod topLvl">
          <ac:chgData name="Bo Tang" userId="332dbdf67b1791cd" providerId="LiveId" clId="{8E558BD9-1D7C-45B0-A454-F913BE8B44AA}" dt="2024-05-29T23:45:02.710" v="6558" actId="20578"/>
          <ac:spMkLst>
            <pc:docMk/>
            <pc:sldMk cId="1731526497" sldId="273"/>
            <ac:spMk id="104" creationId="{31E50579-E1A0-EBAF-7AB2-D22D7A83A03C}"/>
          </ac:spMkLst>
        </pc:spChg>
        <pc:spChg chg="mod topLvl">
          <ac:chgData name="Bo Tang" userId="332dbdf67b1791cd" providerId="LiveId" clId="{8E558BD9-1D7C-45B0-A454-F913BE8B44AA}" dt="2024-05-29T23:45:23.595" v="6565" actId="164"/>
          <ac:spMkLst>
            <pc:docMk/>
            <pc:sldMk cId="1731526497" sldId="273"/>
            <ac:spMk id="106" creationId="{FF686E9E-7471-7AE4-0AD4-7B5A2335B735}"/>
          </ac:spMkLst>
        </pc:spChg>
        <pc:spChg chg="del mod topLvl">
          <ac:chgData name="Bo Tang" userId="332dbdf67b1791cd" providerId="LiveId" clId="{8E558BD9-1D7C-45B0-A454-F913BE8B44AA}" dt="2024-05-29T23:51:17.913" v="6757" actId="478"/>
          <ac:spMkLst>
            <pc:docMk/>
            <pc:sldMk cId="1731526497" sldId="273"/>
            <ac:spMk id="107" creationId="{D8A6CEC4-5592-E7F5-73B5-A96C6514F259}"/>
          </ac:spMkLst>
        </pc:spChg>
        <pc:spChg chg="del mod topLvl">
          <ac:chgData name="Bo Tang" userId="332dbdf67b1791cd" providerId="LiveId" clId="{8E558BD9-1D7C-45B0-A454-F913BE8B44AA}" dt="2024-05-29T23:51:15.091" v="6756" actId="478"/>
          <ac:spMkLst>
            <pc:docMk/>
            <pc:sldMk cId="1731526497" sldId="273"/>
            <ac:spMk id="108" creationId="{4CC3582A-0AC1-BC69-38B4-C3EB0F9539C4}"/>
          </ac:spMkLst>
        </pc:spChg>
        <pc:spChg chg="del mod topLvl">
          <ac:chgData name="Bo Tang" userId="332dbdf67b1791cd" providerId="LiveId" clId="{8E558BD9-1D7C-45B0-A454-F913BE8B44AA}" dt="2024-05-29T23:42:57.700" v="6533" actId="478"/>
          <ac:spMkLst>
            <pc:docMk/>
            <pc:sldMk cId="1731526497" sldId="273"/>
            <ac:spMk id="109" creationId="{FE35125C-209B-252B-4F91-C90EBF080E55}"/>
          </ac:spMkLst>
        </pc:spChg>
        <pc:spChg chg="mod">
          <ac:chgData name="Bo Tang" userId="332dbdf67b1791cd" providerId="LiveId" clId="{8E558BD9-1D7C-45B0-A454-F913BE8B44AA}" dt="2024-05-23T07:24:32.131" v="2100" actId="165"/>
          <ac:spMkLst>
            <pc:docMk/>
            <pc:sldMk cId="1731526497" sldId="273"/>
            <ac:spMk id="110" creationId="{716D35DC-1BE0-F100-B14E-C15FCB00F997}"/>
          </ac:spMkLst>
        </pc:spChg>
        <pc:spChg chg="mod">
          <ac:chgData name="Bo Tang" userId="332dbdf67b1791cd" providerId="LiveId" clId="{8E558BD9-1D7C-45B0-A454-F913BE8B44AA}" dt="2024-05-23T07:24:32.131" v="2100" actId="165"/>
          <ac:spMkLst>
            <pc:docMk/>
            <pc:sldMk cId="1731526497" sldId="273"/>
            <ac:spMk id="111" creationId="{B491F108-9156-AE0F-B86E-34212DF13B08}"/>
          </ac:spMkLst>
        </pc:spChg>
        <pc:spChg chg="mod">
          <ac:chgData name="Bo Tang" userId="332dbdf67b1791cd" providerId="LiveId" clId="{8E558BD9-1D7C-45B0-A454-F913BE8B44AA}" dt="2024-05-23T07:24:32.131" v="2100" actId="165"/>
          <ac:spMkLst>
            <pc:docMk/>
            <pc:sldMk cId="1731526497" sldId="273"/>
            <ac:spMk id="112" creationId="{031651C6-89B3-00EC-6676-3B0017EDA73A}"/>
          </ac:spMkLst>
        </pc:spChg>
        <pc:spChg chg="add del mod">
          <ac:chgData name="Bo Tang" userId="332dbdf67b1791cd" providerId="LiveId" clId="{8E558BD9-1D7C-45B0-A454-F913BE8B44AA}" dt="2024-05-23T07:29:04.908" v="2251" actId="478"/>
          <ac:spMkLst>
            <pc:docMk/>
            <pc:sldMk cId="1731526497" sldId="273"/>
            <ac:spMk id="116" creationId="{9A1AA4A2-2530-E349-526B-4FEB5F90086C}"/>
          </ac:spMkLst>
        </pc:spChg>
        <pc:grpChg chg="del">
          <ac:chgData name="Bo Tang" userId="332dbdf67b1791cd" providerId="LiveId" clId="{8E558BD9-1D7C-45B0-A454-F913BE8B44AA}" dt="2024-05-23T07:21:56.257" v="2076" actId="478"/>
          <ac:grpSpMkLst>
            <pc:docMk/>
            <pc:sldMk cId="1731526497" sldId="273"/>
            <ac:grpSpMk id="2" creationId="{BE93F7A7-5E8D-F951-0865-67034588A36C}"/>
          </ac:grpSpMkLst>
        </pc:grpChg>
        <pc:grpChg chg="add mod">
          <ac:chgData name="Bo Tang" userId="332dbdf67b1791cd" providerId="LiveId" clId="{8E558BD9-1D7C-45B0-A454-F913BE8B44AA}" dt="2024-05-30T09:17:53.246" v="7406"/>
          <ac:grpSpMkLst>
            <pc:docMk/>
            <pc:sldMk cId="1731526497" sldId="273"/>
            <ac:grpSpMk id="3" creationId="{915BB913-60A0-C11E-FE59-56006C78DEA5}"/>
          </ac:grpSpMkLst>
        </pc:grpChg>
        <pc:grpChg chg="mod">
          <ac:chgData name="Bo Tang" userId="332dbdf67b1791cd" providerId="LiveId" clId="{8E558BD9-1D7C-45B0-A454-F913BE8B44AA}" dt="2024-05-23T07:22:58.205" v="2088" actId="14100"/>
          <ac:grpSpMkLst>
            <pc:docMk/>
            <pc:sldMk cId="1731526497" sldId="273"/>
            <ac:grpSpMk id="4" creationId="{F4B44DC3-6C2F-AAF1-725E-47CFFB19D0ED}"/>
          </ac:grpSpMkLst>
        </pc:grpChg>
        <pc:grpChg chg="add mod">
          <ac:chgData name="Bo Tang" userId="332dbdf67b1791cd" providerId="LiveId" clId="{8E558BD9-1D7C-45B0-A454-F913BE8B44AA}" dt="2024-05-29T23:44:27.698" v="6555" actId="164"/>
          <ac:grpSpMkLst>
            <pc:docMk/>
            <pc:sldMk cId="1731526497" sldId="273"/>
            <ac:grpSpMk id="15" creationId="{8E516289-7449-1EAA-1404-00E015209874}"/>
          </ac:grpSpMkLst>
        </pc:grpChg>
        <pc:grpChg chg="add mod">
          <ac:chgData name="Bo Tang" userId="332dbdf67b1791cd" providerId="LiveId" clId="{8E558BD9-1D7C-45B0-A454-F913BE8B44AA}" dt="2024-05-29T23:45:23.595" v="6565" actId="164"/>
          <ac:grpSpMkLst>
            <pc:docMk/>
            <pc:sldMk cId="1731526497" sldId="273"/>
            <ac:grpSpMk id="16" creationId="{ED4AA3AC-6149-E54D-E2B9-9EDD848B1A29}"/>
          </ac:grpSpMkLst>
        </pc:grpChg>
        <pc:grpChg chg="del">
          <ac:chgData name="Bo Tang" userId="332dbdf67b1791cd" providerId="LiveId" clId="{8E558BD9-1D7C-45B0-A454-F913BE8B44AA}" dt="2024-05-30T09:17:52.661" v="7405" actId="478"/>
          <ac:grpSpMkLst>
            <pc:docMk/>
            <pc:sldMk cId="1731526497" sldId="273"/>
            <ac:grpSpMk id="26" creationId="{EB40F663-DB41-C308-73C8-9955AD2B15A3}"/>
          </ac:grpSpMkLst>
        </pc:grpChg>
        <pc:grpChg chg="del">
          <ac:chgData name="Bo Tang" userId="332dbdf67b1791cd" providerId="LiveId" clId="{8E558BD9-1D7C-45B0-A454-F913BE8B44AA}" dt="2024-05-23T07:21:33.324" v="2072" actId="478"/>
          <ac:grpSpMkLst>
            <pc:docMk/>
            <pc:sldMk cId="1731526497" sldId="273"/>
            <ac:grpSpMk id="66" creationId="{122DE94E-71BF-2537-8BC0-23D3F594269D}"/>
          </ac:grpSpMkLst>
        </pc:grpChg>
        <pc:grpChg chg="add del mod">
          <ac:chgData name="Bo Tang" userId="332dbdf67b1791cd" providerId="LiveId" clId="{8E558BD9-1D7C-45B0-A454-F913BE8B44AA}" dt="2024-05-23T07:24:32.131" v="2100" actId="165"/>
          <ac:grpSpMkLst>
            <pc:docMk/>
            <pc:sldMk cId="1731526497" sldId="273"/>
            <ac:grpSpMk id="67" creationId="{1074E656-2B68-1623-9519-5B389EF84A9F}"/>
          </ac:grpSpMkLst>
        </pc:grpChg>
        <pc:grpChg chg="del">
          <ac:chgData name="Bo Tang" userId="332dbdf67b1791cd" providerId="LiveId" clId="{8E558BD9-1D7C-45B0-A454-F913BE8B44AA}" dt="2024-05-23T07:21:33.324" v="2072" actId="478"/>
          <ac:grpSpMkLst>
            <pc:docMk/>
            <pc:sldMk cId="1731526497" sldId="273"/>
            <ac:grpSpMk id="69" creationId="{440E8466-2330-A99E-48BB-22A161FDAD2A}"/>
          </ac:grpSpMkLst>
        </pc:grpChg>
        <pc:grpChg chg="del mod topLvl">
          <ac:chgData name="Bo Tang" userId="332dbdf67b1791cd" providerId="LiveId" clId="{8E558BD9-1D7C-45B0-A454-F913BE8B44AA}" dt="2024-05-23T07:24:36.132" v="2101" actId="478"/>
          <ac:grpSpMkLst>
            <pc:docMk/>
            <pc:sldMk cId="1731526497" sldId="273"/>
            <ac:grpSpMk id="81" creationId="{07B9DF45-C1A6-A2A7-7654-EA8DB7A4851C}"/>
          </ac:grpSpMkLst>
        </pc:grpChg>
        <pc:grpChg chg="del mod topLvl">
          <ac:chgData name="Bo Tang" userId="332dbdf67b1791cd" providerId="LiveId" clId="{8E558BD9-1D7C-45B0-A454-F913BE8B44AA}" dt="2024-05-23T07:24:42.644" v="2102" actId="165"/>
          <ac:grpSpMkLst>
            <pc:docMk/>
            <pc:sldMk cId="1731526497" sldId="273"/>
            <ac:grpSpMk id="82" creationId="{6B9E2DBD-807B-3BE1-A30D-C7CF3AA352EA}"/>
          </ac:grpSpMkLst>
        </pc:grpChg>
        <pc:grpChg chg="del mod topLvl">
          <ac:chgData name="Bo Tang" userId="332dbdf67b1791cd" providerId="LiveId" clId="{8E558BD9-1D7C-45B0-A454-F913BE8B44AA}" dt="2024-05-23T07:25:22.615" v="2104" actId="165"/>
          <ac:grpSpMkLst>
            <pc:docMk/>
            <pc:sldMk cId="1731526497" sldId="273"/>
            <ac:grpSpMk id="83" creationId="{A98571C4-2546-C01A-EEE2-D5E46346FEB8}"/>
          </ac:grpSpMkLst>
        </pc:grpChg>
        <pc:grpChg chg="del mod topLvl">
          <ac:chgData name="Bo Tang" userId="332dbdf67b1791cd" providerId="LiveId" clId="{8E558BD9-1D7C-45B0-A454-F913BE8B44AA}" dt="2024-05-29T23:42:23.843" v="6524" actId="165"/>
          <ac:grpSpMkLst>
            <pc:docMk/>
            <pc:sldMk cId="1731526497" sldId="273"/>
            <ac:grpSpMk id="89" creationId="{AA5B4E1F-C18E-F9E0-6AA8-3138E6533F90}"/>
          </ac:grpSpMkLst>
        </pc:grpChg>
        <pc:cxnChg chg="add mod ord">
          <ac:chgData name="Bo Tang" userId="332dbdf67b1791cd" providerId="LiveId" clId="{8E558BD9-1D7C-45B0-A454-F913BE8B44AA}" dt="2024-05-29T23:44:27.698" v="6555" actId="164"/>
          <ac:cxnSpMkLst>
            <pc:docMk/>
            <pc:sldMk cId="1731526497" sldId="273"/>
            <ac:cxnSpMk id="2" creationId="{A07CD217-C8DB-3332-2EDF-B0B3997248BE}"/>
          </ac:cxnSpMkLst>
        </pc:cxnChg>
        <pc:cxnChg chg="mod topLvl">
          <ac:chgData name="Bo Tang" userId="332dbdf67b1791cd" providerId="LiveId" clId="{8E558BD9-1D7C-45B0-A454-F913BE8B44AA}" dt="2024-05-29T23:42:23.843" v="6524" actId="165"/>
          <ac:cxnSpMkLst>
            <pc:docMk/>
            <pc:sldMk cId="1731526497" sldId="273"/>
            <ac:cxnSpMk id="92" creationId="{1B1BDC54-A39E-9BE2-C14F-2CD2A2FBC6E0}"/>
          </ac:cxnSpMkLst>
        </pc:cxnChg>
        <pc:cxnChg chg="mod topLvl">
          <ac:chgData name="Bo Tang" userId="332dbdf67b1791cd" providerId="LiveId" clId="{8E558BD9-1D7C-45B0-A454-F913BE8B44AA}" dt="2024-05-29T23:42:23.843" v="6524" actId="165"/>
          <ac:cxnSpMkLst>
            <pc:docMk/>
            <pc:sldMk cId="1731526497" sldId="273"/>
            <ac:cxnSpMk id="95" creationId="{2163465F-90D4-0A76-B4F2-04A44F3E175F}"/>
          </ac:cxnSpMkLst>
        </pc:cxnChg>
        <pc:cxnChg chg="mod topLvl">
          <ac:chgData name="Bo Tang" userId="332dbdf67b1791cd" providerId="LiveId" clId="{8E558BD9-1D7C-45B0-A454-F913BE8B44AA}" dt="2024-05-29T23:42:23.843" v="6524" actId="165"/>
          <ac:cxnSpMkLst>
            <pc:docMk/>
            <pc:sldMk cId="1731526497" sldId="273"/>
            <ac:cxnSpMk id="96" creationId="{52F70D8E-A83F-250B-B091-EF0ED16426F3}"/>
          </ac:cxnSpMkLst>
        </pc:cxnChg>
        <pc:cxnChg chg="mod ord topLvl">
          <ac:chgData name="Bo Tang" userId="332dbdf67b1791cd" providerId="LiveId" clId="{8E558BD9-1D7C-45B0-A454-F913BE8B44AA}" dt="2024-05-29T23:43:47.693" v="6543" actId="166"/>
          <ac:cxnSpMkLst>
            <pc:docMk/>
            <pc:sldMk cId="1731526497" sldId="273"/>
            <ac:cxnSpMk id="100" creationId="{07A14DAF-8C93-BCC8-A9FC-9A5A0AE634D2}"/>
          </ac:cxnSpMkLst>
        </pc:cxnChg>
        <pc:cxnChg chg="mod topLvl">
          <ac:chgData name="Bo Tang" userId="332dbdf67b1791cd" providerId="LiveId" clId="{8E558BD9-1D7C-45B0-A454-F913BE8B44AA}" dt="2024-05-29T23:42:23.843" v="6524" actId="165"/>
          <ac:cxnSpMkLst>
            <pc:docMk/>
            <pc:sldMk cId="1731526497" sldId="273"/>
            <ac:cxnSpMk id="103" creationId="{8EE85B8F-19A6-3C49-5E0B-AE7305B3A00E}"/>
          </ac:cxnSpMkLst>
        </pc:cxnChg>
        <pc:cxnChg chg="mod ord topLvl">
          <ac:chgData name="Bo Tang" userId="332dbdf67b1791cd" providerId="LiveId" clId="{8E558BD9-1D7C-45B0-A454-F913BE8B44AA}" dt="2024-05-29T23:45:23.595" v="6565" actId="164"/>
          <ac:cxnSpMkLst>
            <pc:docMk/>
            <pc:sldMk cId="1731526497" sldId="273"/>
            <ac:cxnSpMk id="105" creationId="{DF7BAA81-0D61-D0AF-71E3-B32275828021}"/>
          </ac:cxnSpMkLst>
        </pc:cxnChg>
      </pc:sldChg>
      <pc:sldChg chg="addSp delSp modSp add del mod">
        <pc:chgData name="Bo Tang" userId="332dbdf67b1791cd" providerId="LiveId" clId="{8E558BD9-1D7C-45B0-A454-F913BE8B44AA}" dt="2024-05-23T22:40:00.440" v="4268" actId="47"/>
        <pc:sldMkLst>
          <pc:docMk/>
          <pc:sldMk cId="653131071" sldId="274"/>
        </pc:sldMkLst>
        <pc:spChg chg="add del mod">
          <ac:chgData name="Bo Tang" userId="332dbdf67b1791cd" providerId="LiveId" clId="{8E558BD9-1D7C-45B0-A454-F913BE8B44AA}" dt="2024-05-23T07:37:44.062" v="2398" actId="11529"/>
          <ac:spMkLst>
            <pc:docMk/>
            <pc:sldMk cId="653131071" sldId="274"/>
            <ac:spMk id="2" creationId="{5A189ED7-90F0-6B3E-A1E1-C57D52E215D5}"/>
          </ac:spMkLst>
        </pc:spChg>
        <pc:spChg chg="add mod">
          <ac:chgData name="Bo Tang" userId="332dbdf67b1791cd" providerId="LiveId" clId="{8E558BD9-1D7C-45B0-A454-F913BE8B44AA}" dt="2024-05-23T22:34:50.313" v="4209" actId="571"/>
          <ac:spMkLst>
            <pc:docMk/>
            <pc:sldMk cId="653131071" sldId="274"/>
            <ac:spMk id="2" creationId="{8D8E1715-0537-15FC-FA1C-3AAF97C3B5E7}"/>
          </ac:spMkLst>
        </pc:spChg>
        <pc:spChg chg="add mod">
          <ac:chgData name="Bo Tang" userId="332dbdf67b1791cd" providerId="LiveId" clId="{8E558BD9-1D7C-45B0-A454-F913BE8B44AA}" dt="2024-05-23T22:38:45.059" v="4254" actId="164"/>
          <ac:spMkLst>
            <pc:docMk/>
            <pc:sldMk cId="653131071" sldId="274"/>
            <ac:spMk id="3" creationId="{3CE454DF-2906-766B-73CE-EF89E41C2604}"/>
          </ac:spMkLst>
        </pc:spChg>
        <pc:spChg chg="add del mod">
          <ac:chgData name="Bo Tang" userId="332dbdf67b1791cd" providerId="LiveId" clId="{8E558BD9-1D7C-45B0-A454-F913BE8B44AA}" dt="2024-05-23T07:37:37.319" v="2384" actId="22"/>
          <ac:spMkLst>
            <pc:docMk/>
            <pc:sldMk cId="653131071" sldId="274"/>
            <ac:spMk id="10" creationId="{0F5E87A1-9E46-9094-AC95-E01BCB3E5B11}"/>
          </ac:spMkLst>
        </pc:spChg>
        <pc:spChg chg="add mod">
          <ac:chgData name="Bo Tang" userId="332dbdf67b1791cd" providerId="LiveId" clId="{8E558BD9-1D7C-45B0-A454-F913BE8B44AA}" dt="2024-05-23T22:38:45.059" v="4254" actId="164"/>
          <ac:spMkLst>
            <pc:docMk/>
            <pc:sldMk cId="653131071" sldId="274"/>
            <ac:spMk id="10" creationId="{A9EE18B0-BFE4-0C81-0E15-C40682640090}"/>
          </ac:spMkLst>
        </pc:spChg>
        <pc:spChg chg="add mod">
          <ac:chgData name="Bo Tang" userId="332dbdf67b1791cd" providerId="LiveId" clId="{8E558BD9-1D7C-45B0-A454-F913BE8B44AA}" dt="2024-05-23T22:37:50.860" v="4245" actId="1076"/>
          <ac:spMkLst>
            <pc:docMk/>
            <pc:sldMk cId="653131071" sldId="274"/>
            <ac:spMk id="11" creationId="{DCCBC1D8-D757-BEBE-4B55-7C979F102E38}"/>
          </ac:spMkLst>
        </pc:spChg>
        <pc:spChg chg="add mod">
          <ac:chgData name="Bo Tang" userId="332dbdf67b1791cd" providerId="LiveId" clId="{8E558BD9-1D7C-45B0-A454-F913BE8B44AA}" dt="2024-05-23T22:34:50.313" v="4209" actId="571"/>
          <ac:spMkLst>
            <pc:docMk/>
            <pc:sldMk cId="653131071" sldId="274"/>
            <ac:spMk id="12" creationId="{F40F3F52-3252-7DBD-0FD7-78E876D088C1}"/>
          </ac:spMkLst>
        </pc:spChg>
        <pc:spChg chg="add del mod topLvl">
          <ac:chgData name="Bo Tang" userId="332dbdf67b1791cd" providerId="LiveId" clId="{8E558BD9-1D7C-45B0-A454-F913BE8B44AA}" dt="2024-05-23T22:35:30.456" v="4219" actId="14100"/>
          <ac:spMkLst>
            <pc:docMk/>
            <pc:sldMk cId="653131071" sldId="274"/>
            <ac:spMk id="14" creationId="{C31E8BD9-2F8B-D4AA-4F69-2127D8272CD3}"/>
          </ac:spMkLst>
        </pc:spChg>
        <pc:spChg chg="add del mod topLvl">
          <ac:chgData name="Bo Tang" userId="332dbdf67b1791cd" providerId="LiveId" clId="{8E558BD9-1D7C-45B0-A454-F913BE8B44AA}" dt="2024-05-23T22:35:27.076" v="4218" actId="478"/>
          <ac:spMkLst>
            <pc:docMk/>
            <pc:sldMk cId="653131071" sldId="274"/>
            <ac:spMk id="15" creationId="{156FCC02-710A-2F35-7737-42101C10DA88}"/>
          </ac:spMkLst>
        </pc:spChg>
        <pc:spChg chg="add mod">
          <ac:chgData name="Bo Tang" userId="332dbdf67b1791cd" providerId="LiveId" clId="{8E558BD9-1D7C-45B0-A454-F913BE8B44AA}" dt="2024-05-23T07:41:21.348" v="2487" actId="571"/>
          <ac:spMkLst>
            <pc:docMk/>
            <pc:sldMk cId="653131071" sldId="274"/>
            <ac:spMk id="16" creationId="{E2DAB575-3CBF-3793-416A-21B5835A5729}"/>
          </ac:spMkLst>
        </pc:spChg>
        <pc:spChg chg="add mod">
          <ac:chgData name="Bo Tang" userId="332dbdf67b1791cd" providerId="LiveId" clId="{8E558BD9-1D7C-45B0-A454-F913BE8B44AA}" dt="2024-05-23T07:41:28.209" v="2491" actId="571"/>
          <ac:spMkLst>
            <pc:docMk/>
            <pc:sldMk cId="653131071" sldId="274"/>
            <ac:spMk id="17" creationId="{BAF0EA31-72FF-C3BD-E4DA-4CBD8CF10777}"/>
          </ac:spMkLst>
        </pc:spChg>
        <pc:spChg chg="mod ord">
          <ac:chgData name="Bo Tang" userId="332dbdf67b1791cd" providerId="LiveId" clId="{8E558BD9-1D7C-45B0-A454-F913BE8B44AA}" dt="2024-05-23T22:37:08.998" v="4236" actId="20577"/>
          <ac:spMkLst>
            <pc:docMk/>
            <pc:sldMk cId="653131071" sldId="274"/>
            <ac:spMk id="88" creationId="{C8832E7E-E300-412B-A65D-3D2B15D2A99A}"/>
          </ac:spMkLst>
        </pc:spChg>
        <pc:grpChg chg="add mod topLvl">
          <ac:chgData name="Bo Tang" userId="332dbdf67b1791cd" providerId="LiveId" clId="{8E558BD9-1D7C-45B0-A454-F913BE8B44AA}" dt="2024-05-23T22:34:50.313" v="4209" actId="571"/>
          <ac:grpSpMkLst>
            <pc:docMk/>
            <pc:sldMk cId="653131071" sldId="274"/>
            <ac:grpSpMk id="13" creationId="{E3FEC095-04BE-6341-EC69-A216AC433B16}"/>
          </ac:grpSpMkLst>
        </pc:grpChg>
        <pc:grpChg chg="add mod">
          <ac:chgData name="Bo Tang" userId="332dbdf67b1791cd" providerId="LiveId" clId="{8E558BD9-1D7C-45B0-A454-F913BE8B44AA}" dt="2024-05-23T22:38:45.059" v="4254" actId="164"/>
          <ac:grpSpMkLst>
            <pc:docMk/>
            <pc:sldMk cId="653131071" sldId="274"/>
            <ac:grpSpMk id="16" creationId="{2982826A-0B95-42F0-DAC0-57841EDE1E6D}"/>
          </ac:grpSpMkLst>
        </pc:grpChg>
        <pc:grpChg chg="add del mod">
          <ac:chgData name="Bo Tang" userId="332dbdf67b1791cd" providerId="LiveId" clId="{8E558BD9-1D7C-45B0-A454-F913BE8B44AA}" dt="2024-05-23T22:34:50.313" v="4209" actId="571"/>
          <ac:grpSpMkLst>
            <pc:docMk/>
            <pc:sldMk cId="653131071" sldId="274"/>
            <ac:grpSpMk id="18" creationId="{CB1C6324-5DBC-B849-5DFB-977B07C56BB8}"/>
          </ac:grpSpMkLst>
        </pc:grpChg>
      </pc:sldChg>
      <pc:sldChg chg="addSp delSp modSp add mod">
        <pc:chgData name="Bo Tang" userId="332dbdf67b1791cd" providerId="LiveId" clId="{8E558BD9-1D7C-45B0-A454-F913BE8B44AA}" dt="2024-05-30T09:18:09.080" v="7412"/>
        <pc:sldMkLst>
          <pc:docMk/>
          <pc:sldMk cId="2850021057" sldId="275"/>
        </pc:sldMkLst>
        <pc:spChg chg="add mo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" creationId="{4BDD5369-5CE3-C50B-CC0B-F3AD7963E8D8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3" creationId="{C3B22480-C543-7848-910F-761FE295E7E4}"/>
          </ac:spMkLst>
        </pc:spChg>
        <pc:spChg chg="mod">
          <ac:chgData name="Bo Tang" userId="332dbdf67b1791cd" providerId="LiveId" clId="{8E558BD9-1D7C-45B0-A454-F913BE8B44AA}" dt="2024-05-23T18:35:53.890" v="2834" actId="14100"/>
          <ac:spMkLst>
            <pc:docMk/>
            <pc:sldMk cId="2850021057" sldId="275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18:35:36.257" v="2832" actId="14100"/>
          <ac:spMkLst>
            <pc:docMk/>
            <pc:sldMk cId="2850021057" sldId="275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18:35:42.307" v="2833" actId="14100"/>
          <ac:spMkLst>
            <pc:docMk/>
            <pc:sldMk cId="2850021057" sldId="275"/>
            <ac:spMk id="9" creationId="{BE937952-7BCD-501C-F2BA-56182C215D14}"/>
          </ac:spMkLst>
        </pc:spChg>
        <pc:spChg chg="add del mod">
          <ac:chgData name="Bo Tang" userId="332dbdf67b1791cd" providerId="LiveId" clId="{8E558BD9-1D7C-45B0-A454-F913BE8B44AA}" dt="2024-05-23T18:54:05.359" v="2982" actId="478"/>
          <ac:spMkLst>
            <pc:docMk/>
            <pc:sldMk cId="2850021057" sldId="275"/>
            <ac:spMk id="10" creationId="{2C680559-71FE-F681-861B-4A1116669B72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11" creationId="{C3E513FE-6F40-5B67-2834-09B50A9ED230}"/>
          </ac:spMkLst>
        </pc:spChg>
        <pc:spChg chg="del">
          <ac:chgData name="Bo Tang" userId="332dbdf67b1791cd" providerId="LiveId" clId="{8E558BD9-1D7C-45B0-A454-F913BE8B44AA}" dt="2024-05-23T18:32:26.362" v="2785" actId="478"/>
          <ac:spMkLst>
            <pc:docMk/>
            <pc:sldMk cId="2850021057" sldId="275"/>
            <ac:spMk id="11" creationId="{DCCBC1D8-D757-BEBE-4B55-7C979F102E38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12" creationId="{65B72D22-AFE6-1C14-A9C5-0C060802B8A5}"/>
          </ac:spMkLst>
        </pc:spChg>
        <pc:spChg chg="add del mod ord">
          <ac:chgData name="Bo Tang" userId="332dbdf67b1791cd" providerId="LiveId" clId="{8E558BD9-1D7C-45B0-A454-F913BE8B44AA}" dt="2024-05-23T19:00:27.147" v="3067" actId="11529"/>
          <ac:spMkLst>
            <pc:docMk/>
            <pc:sldMk cId="2850021057" sldId="275"/>
            <ac:spMk id="14" creationId="{1CA839F6-CCFB-F698-562F-1D23A103EF6A}"/>
          </ac:spMkLst>
        </pc:spChg>
        <pc:spChg chg="add mod ord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15" creationId="{37901129-839D-F500-61FA-D5D206734F2E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17" creationId="{F96A9D9D-A2E8-51B7-B75C-D07710C7F5E4}"/>
          </ac:spMkLst>
        </pc:spChg>
        <pc:spChg chg="mod">
          <ac:chgData name="Bo Tang" userId="332dbdf67b1791cd" providerId="LiveId" clId="{8E558BD9-1D7C-45B0-A454-F913BE8B44AA}" dt="2024-05-30T09:18:09.080" v="7412"/>
          <ac:spMkLst>
            <pc:docMk/>
            <pc:sldMk cId="2850021057" sldId="275"/>
            <ac:spMk id="18" creationId="{FF2A8776-D867-E0E2-80E0-93A85456543B}"/>
          </ac:spMkLst>
        </pc:spChg>
        <pc:spChg chg="del mod topLvl">
          <ac:chgData name="Bo Tang" userId="332dbdf67b1791cd" providerId="LiveId" clId="{8E558BD9-1D7C-45B0-A454-F913BE8B44AA}" dt="2024-05-23T19:02:59.077" v="3102" actId="478"/>
          <ac:spMkLst>
            <pc:docMk/>
            <pc:sldMk cId="2850021057" sldId="275"/>
            <ac:spMk id="19" creationId="{097051FE-919E-3DBF-EEA2-9867A6BE77DF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19" creationId="{4CCDDD55-DE8C-7B4F-5A30-8387EA62DC83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20" creationId="{3FE3D1CE-7B80-164B-9365-D1CC457B4842}"/>
          </ac:spMkLst>
        </pc:spChg>
        <pc:spChg chg="mo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0" creationId="{84E268C6-4D64-AA16-D883-B365BCBFC7C4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21" creationId="{C8521779-5E4D-2BE9-E4BB-33DB6C44C313}"/>
          </ac:spMkLst>
        </pc:spChg>
        <pc:spChg chg="mo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2" creationId="{DB42762E-E861-00D6-5078-B623C12852BF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22" creationId="{E104DFD1-78C2-5B91-402B-0A977EA02C8B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23" creationId="{876170B1-3886-4423-BBB0-605B391AB3D8}"/>
          </ac:spMkLst>
        </pc:spChg>
        <pc:spChg chg="mod ord topLvl">
          <ac:chgData name="Bo Tang" userId="332dbdf67b1791cd" providerId="LiveId" clId="{8E558BD9-1D7C-45B0-A454-F913BE8B44AA}" dt="2024-05-23T19:01:26.692" v="3093" actId="1076"/>
          <ac:spMkLst>
            <pc:docMk/>
            <pc:sldMk cId="2850021057" sldId="275"/>
            <ac:spMk id="24" creationId="{E30CCF57-293C-AC80-86CB-21356408205B}"/>
          </ac:spMkLst>
        </pc:spChg>
        <pc:spChg chg="mod or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5" creationId="{368C8234-36D8-E074-5DBF-7F1229DFA273}"/>
          </ac:spMkLst>
        </pc:spChg>
        <pc:spChg chg="mo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7" creationId="{13DAA61C-2AB2-9E38-B622-310E09449C2A}"/>
          </ac:spMkLst>
        </pc:spChg>
        <pc:spChg chg="mo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8" creationId="{A8127495-2055-E74B-1FEF-7CACD1A36112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29" creationId="{717E0A17-951D-FC4E-C5A7-161F2720B6DE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31" creationId="{DA3DC3A2-C8DB-C544-1B4B-A9DA52B710BE}"/>
          </ac:spMkLst>
        </pc:spChg>
        <pc:spChg chg="mod">
          <ac:chgData name="Bo Tang" userId="332dbdf67b1791cd" providerId="LiveId" clId="{8E558BD9-1D7C-45B0-A454-F913BE8B44AA}" dt="2024-05-24T01:37:48.866" v="4892"/>
          <ac:spMkLst>
            <pc:docMk/>
            <pc:sldMk cId="2850021057" sldId="275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35" creationId="{366F992A-DBEE-2EE3-4A58-AD5C9AC9AB9E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36" creationId="{CC03BD20-C19E-8BA0-EF37-2866574FE943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37" creationId="{A482798F-9268-944C-C7FC-B90022FF778C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38" creationId="{EC28423E-270C-C4BE-F40A-33DA51C63F99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40" creationId="{1F0D1697-3194-7ABF-106B-78295DCB0938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40" creationId="{E0AF97AA-719D-F24D-0A08-C387863386E4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41" creationId="{7EBC56AC-E020-FC2C-63BB-1A66982FB5AB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43" creationId="{FED92B02-AFF9-F4FB-D234-3924E7C18006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44" creationId="{971FC47E-6764-7313-C13C-39850E8221BE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45" creationId="{02D41A04-2E78-D3CB-7AD7-CFD2E77814C8}"/>
          </ac:spMkLst>
        </pc:spChg>
        <pc:spChg chg="mod">
          <ac:chgData name="Bo Tang" userId="332dbdf67b1791cd" providerId="LiveId" clId="{8E558BD9-1D7C-45B0-A454-F913BE8B44AA}" dt="2024-05-30T09:18:09.080" v="7412"/>
          <ac:spMkLst>
            <pc:docMk/>
            <pc:sldMk cId="2850021057" sldId="275"/>
            <ac:spMk id="51" creationId="{3D7BF838-5DCC-F919-24CE-DFB27DBB134A}"/>
          </ac:spMkLst>
        </pc:spChg>
        <pc:spChg chg="mod or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58" creationId="{99457274-227C-B524-2D9D-C7C8983BDFA7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59" creationId="{2C459679-15D8-96F3-85F0-929DF7E91CFF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60" creationId="{2FC24580-8287-9137-1AC8-3B6CB43FBE98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64" creationId="{0F761451-8ED8-2358-31D7-99BB63BF3AA0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65" creationId="{B3EC617D-D0D7-A11B-EBC5-FC4C8D667019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66" creationId="{CFFA3C19-B241-37FE-67FB-396ED9D82DA2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67" creationId="{33363A3E-11D7-8C5E-FA2F-A409661306B4}"/>
          </ac:spMkLst>
        </pc:spChg>
        <pc:spChg chg="del mod">
          <ac:chgData name="Bo Tang" userId="332dbdf67b1791cd" providerId="LiveId" clId="{8E558BD9-1D7C-45B0-A454-F913BE8B44AA}" dt="2024-05-23T18:57:36.393" v="2993" actId="478"/>
          <ac:spMkLst>
            <pc:docMk/>
            <pc:sldMk cId="2850021057" sldId="275"/>
            <ac:spMk id="68" creationId="{9A66FFA5-2B03-1AF0-D69A-B8CB9A42A662}"/>
          </ac:spMkLst>
        </pc:spChg>
        <pc:spChg chg="del mod">
          <ac:chgData name="Bo Tang" userId="332dbdf67b1791cd" providerId="LiveId" clId="{8E558BD9-1D7C-45B0-A454-F913BE8B44AA}" dt="2024-05-23T18:57:34.663" v="2992" actId="478"/>
          <ac:spMkLst>
            <pc:docMk/>
            <pc:sldMk cId="2850021057" sldId="275"/>
            <ac:spMk id="69" creationId="{7B545D78-F57A-F6DF-2AEA-967B9359433B}"/>
          </ac:spMkLst>
        </pc:spChg>
        <pc:spChg chg="del mod ord">
          <ac:chgData name="Bo Tang" userId="332dbdf67b1791cd" providerId="LiveId" clId="{8E558BD9-1D7C-45B0-A454-F913BE8B44AA}" dt="2024-05-23T18:57:42.704" v="2995" actId="478"/>
          <ac:spMkLst>
            <pc:docMk/>
            <pc:sldMk cId="2850021057" sldId="275"/>
            <ac:spMk id="70" creationId="{27429DAE-80D7-AB95-7056-E42B71B36356}"/>
          </ac:spMkLst>
        </pc:spChg>
        <pc:spChg chg="mod or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71" creationId="{F689BA6B-7BBA-8428-99FD-8763E7BC3419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72" creationId="{EB4EE053-E6AE-9362-06A2-AADF502A5DA9}"/>
          </ac:spMkLst>
        </pc:spChg>
        <pc:spChg chg="mod topLvl">
          <ac:chgData name="Bo Tang" userId="332dbdf67b1791cd" providerId="LiveId" clId="{8E558BD9-1D7C-45B0-A454-F913BE8B44AA}" dt="2024-05-23T19:01:46.746" v="3095" actId="164"/>
          <ac:spMkLst>
            <pc:docMk/>
            <pc:sldMk cId="2850021057" sldId="275"/>
            <ac:spMk id="73" creationId="{A97B524D-CDD9-F2F5-FC33-3C3783806EC5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78" creationId="{0D64D023-803D-2408-9827-EC43FE8EACE4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79" creationId="{97350470-B890-5C58-3043-8F113BA9F183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81" creationId="{48ED2E1A-0900-6C2C-23D8-CBD77403ECE8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84" creationId="{81EF7B52-4377-C48A-144F-614AB5E21F19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85" creationId="{F7327A63-884F-54CE-EC96-1C711D9E54F7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86" creationId="{ABD4C55F-3569-37E9-951E-DEA40FD82B8E}"/>
          </ac:spMkLst>
        </pc:spChg>
        <pc:spChg chg="add mod">
          <ac:chgData name="Bo Tang" userId="332dbdf67b1791cd" providerId="LiveId" clId="{8E558BD9-1D7C-45B0-A454-F913BE8B44AA}" dt="2024-05-23T21:21:12.816" v="3817" actId="207"/>
          <ac:spMkLst>
            <pc:docMk/>
            <pc:sldMk cId="2850021057" sldId="275"/>
            <ac:spMk id="90" creationId="{43AADD3B-DBD9-38CE-E426-455AE2692EF4}"/>
          </ac:spMkLst>
        </pc:spChg>
        <pc:spChg chg="del">
          <ac:chgData name="Bo Tang" userId="332dbdf67b1791cd" providerId="LiveId" clId="{8E558BD9-1D7C-45B0-A454-F913BE8B44AA}" dt="2024-05-23T18:32:25.182" v="2784" actId="478"/>
          <ac:spMkLst>
            <pc:docMk/>
            <pc:sldMk cId="2850021057" sldId="275"/>
            <ac:spMk id="90" creationId="{7120EBE8-D301-6043-6976-7454412805F7}"/>
          </ac:spMkLst>
        </pc:spChg>
        <pc:spChg chg="add del mod">
          <ac:chgData name="Bo Tang" userId="332dbdf67b1791cd" providerId="LiveId" clId="{8E558BD9-1D7C-45B0-A454-F913BE8B44AA}" dt="2024-05-23T19:42:33.564" v="3374" actId="478"/>
          <ac:spMkLst>
            <pc:docMk/>
            <pc:sldMk cId="2850021057" sldId="275"/>
            <ac:spMk id="92" creationId="{D5A646AC-25BC-5DB5-5750-4678A978B594}"/>
          </ac:spMkLst>
        </pc:spChg>
        <pc:spChg chg="add del mod ord">
          <ac:chgData name="Bo Tang" userId="332dbdf67b1791cd" providerId="LiveId" clId="{8E558BD9-1D7C-45B0-A454-F913BE8B44AA}" dt="2024-05-23T19:42:36.436" v="3375" actId="478"/>
          <ac:spMkLst>
            <pc:docMk/>
            <pc:sldMk cId="2850021057" sldId="275"/>
            <ac:spMk id="93" creationId="{8FCA4562-DD7A-0037-6E32-19C39A4E5142}"/>
          </ac:spMkLst>
        </pc:spChg>
        <pc:spChg chg="add mod">
          <ac:chgData name="Bo Tang" userId="332dbdf67b1791cd" providerId="LiveId" clId="{8E558BD9-1D7C-45B0-A454-F913BE8B44AA}" dt="2024-05-23T19:49:01.853" v="3424" actId="164"/>
          <ac:spMkLst>
            <pc:docMk/>
            <pc:sldMk cId="2850021057" sldId="275"/>
            <ac:spMk id="94" creationId="{E91B3DBE-F1F5-30A2-A47C-639F45E054AB}"/>
          </ac:spMkLst>
        </pc:spChg>
        <pc:spChg chg="del mod">
          <ac:chgData name="Bo Tang" userId="332dbdf67b1791cd" providerId="LiveId" clId="{8E558BD9-1D7C-45B0-A454-F913BE8B44AA}" dt="2024-05-23T19:52:37.304" v="3453" actId="478"/>
          <ac:spMkLst>
            <pc:docMk/>
            <pc:sldMk cId="2850021057" sldId="275"/>
            <ac:spMk id="101" creationId="{F95C7224-B307-BAB4-C191-30293BB28BCE}"/>
          </ac:spMkLst>
        </pc:spChg>
        <pc:spChg chg="del mod">
          <ac:chgData name="Bo Tang" userId="332dbdf67b1791cd" providerId="LiveId" clId="{8E558BD9-1D7C-45B0-A454-F913BE8B44AA}" dt="2024-05-23T19:52:41.416" v="3455" actId="478"/>
          <ac:spMkLst>
            <pc:docMk/>
            <pc:sldMk cId="2850021057" sldId="275"/>
            <ac:spMk id="104" creationId="{F553BB66-2C34-32AD-ECED-F3EFD61D5428}"/>
          </ac:spMkLst>
        </pc:spChg>
        <pc:spChg chg="del mod">
          <ac:chgData name="Bo Tang" userId="332dbdf67b1791cd" providerId="LiveId" clId="{8E558BD9-1D7C-45B0-A454-F913BE8B44AA}" dt="2024-05-23T18:38:50.448" v="2849" actId="478"/>
          <ac:spMkLst>
            <pc:docMk/>
            <pc:sldMk cId="2850021057" sldId="275"/>
            <ac:spMk id="116" creationId="{F851A172-C643-797D-DBFE-972059C2A7E4}"/>
          </ac:spMkLst>
        </pc:spChg>
        <pc:spChg chg="del mod">
          <ac:chgData name="Bo Tang" userId="332dbdf67b1791cd" providerId="LiveId" clId="{8E558BD9-1D7C-45B0-A454-F913BE8B44AA}" dt="2024-05-23T18:36:44.424" v="2836" actId="478"/>
          <ac:spMkLst>
            <pc:docMk/>
            <pc:sldMk cId="2850021057" sldId="275"/>
            <ac:spMk id="121" creationId="{E05164B4-D689-0F9C-58A3-741B61E1D4D2}"/>
          </ac:spMkLst>
        </pc:spChg>
        <pc:spChg chg="del mod">
          <ac:chgData name="Bo Tang" userId="332dbdf67b1791cd" providerId="LiveId" clId="{8E558BD9-1D7C-45B0-A454-F913BE8B44AA}" dt="2024-05-23T18:36:46.876" v="2837" actId="478"/>
          <ac:spMkLst>
            <pc:docMk/>
            <pc:sldMk cId="2850021057" sldId="275"/>
            <ac:spMk id="122" creationId="{08A165D3-9021-898F-821B-603997D683DF}"/>
          </ac:spMkLst>
        </pc:spChg>
        <pc:spChg chg="del mod topLvl">
          <ac:chgData name="Bo Tang" userId="332dbdf67b1791cd" providerId="LiveId" clId="{8E558BD9-1D7C-45B0-A454-F913BE8B44AA}" dt="2024-05-23T18:36:48.720" v="2838" actId="478"/>
          <ac:spMkLst>
            <pc:docMk/>
            <pc:sldMk cId="2850021057" sldId="275"/>
            <ac:spMk id="123" creationId="{480DC20D-3D33-1B01-C44D-8B00696E92D4}"/>
          </ac:spMkLst>
        </pc:spChg>
        <pc:spChg chg="add mod">
          <ac:chgData name="Bo Tang" userId="332dbdf67b1791cd" providerId="LiveId" clId="{8E558BD9-1D7C-45B0-A454-F913BE8B44AA}" dt="2024-05-23T18:39:11.749" v="2854" actId="571"/>
          <ac:spMkLst>
            <pc:docMk/>
            <pc:sldMk cId="2850021057" sldId="275"/>
            <ac:spMk id="124" creationId="{30A62262-3A9B-A464-7A95-2D4B663EE840}"/>
          </ac:spMkLst>
        </pc:spChg>
        <pc:grpChg chg="add del mod">
          <ac:chgData name="Bo Tang" userId="332dbdf67b1791cd" providerId="LiveId" clId="{8E558BD9-1D7C-45B0-A454-F913BE8B44AA}" dt="2024-05-23T18:36:48.720" v="2838" actId="478"/>
          <ac:grpSpMkLst>
            <pc:docMk/>
            <pc:sldMk cId="2850021057" sldId="275"/>
            <ac:grpSpMk id="2" creationId="{24A57DD1-8184-8126-9D82-62B01D703E18}"/>
          </ac:grpSpMkLst>
        </pc:grpChg>
        <pc:grpChg chg="add 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2" creationId="{3E5CE433-9C88-7571-F219-CCE1D52B8A0A}"/>
          </ac:grpSpMkLst>
        </pc:grpChg>
        <pc:grpChg chg="del mod">
          <ac:chgData name="Bo Tang" userId="332dbdf67b1791cd" providerId="LiveId" clId="{8E558BD9-1D7C-45B0-A454-F913BE8B44AA}" dt="2024-05-23T18:36:46.876" v="2837" actId="478"/>
          <ac:grpSpMkLst>
            <pc:docMk/>
            <pc:sldMk cId="2850021057" sldId="275"/>
            <ac:grpSpMk id="3" creationId="{CC343537-31A9-3B01-8914-B194F0374163}"/>
          </ac:grpSpMkLst>
        </pc:grpChg>
        <pc:grpChg chg="add del mod">
          <ac:chgData name="Bo Tang" userId="332dbdf67b1791cd" providerId="LiveId" clId="{8E558BD9-1D7C-45B0-A454-F913BE8B44AA}" dt="2024-05-23T19:02:59.893" v="3103" actId="478"/>
          <ac:grpSpMkLst>
            <pc:docMk/>
            <pc:sldMk cId="2850021057" sldId="275"/>
            <ac:grpSpMk id="3" creationId="{F160FECA-2EB4-1C7F-06EB-94FFC653B8C5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10" creationId="{30BB36EC-F829-8682-8EE8-25ECEFA6E54C}"/>
          </ac:grpSpMkLst>
        </pc:grpChg>
        <pc:grpChg chg="del mod topLvl">
          <ac:chgData name="Bo Tang" userId="332dbdf67b1791cd" providerId="LiveId" clId="{8E558BD9-1D7C-45B0-A454-F913BE8B44AA}" dt="2024-05-23T18:44:08.656" v="2906" actId="165"/>
          <ac:grpSpMkLst>
            <pc:docMk/>
            <pc:sldMk cId="2850021057" sldId="275"/>
            <ac:grpSpMk id="10" creationId="{FA62159F-D9D3-B24F-91E8-6CBC0341875A}"/>
          </ac:grpSpMkLst>
        </pc:grpChg>
        <pc:grpChg chg="add mod">
          <ac:chgData name="Bo Tang" userId="332dbdf67b1791cd" providerId="LiveId" clId="{8E558BD9-1D7C-45B0-A454-F913BE8B44AA}" dt="2024-05-23T19:00:27.528" v="3069" actId="164"/>
          <ac:grpSpMkLst>
            <pc:docMk/>
            <pc:sldMk cId="2850021057" sldId="275"/>
            <ac:grpSpMk id="12" creationId="{4656E984-28E5-96E9-19EE-7C26E5F22D0D}"/>
          </ac:grpSpMkLst>
        </pc:grpChg>
        <pc:grpChg chg="add mod ord">
          <ac:chgData name="Bo Tang" userId="332dbdf67b1791cd" providerId="LiveId" clId="{8E558BD9-1D7C-45B0-A454-F913BE8B44AA}" dt="2024-05-23T19:00:27.318" v="3068" actId="164"/>
          <ac:grpSpMkLst>
            <pc:docMk/>
            <pc:sldMk cId="2850021057" sldId="275"/>
            <ac:grpSpMk id="13" creationId="{CF346C24-4E64-7E63-CC4E-A260ADCC408E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14" creationId="{AEAF6EE4-4472-F0E1-4477-D64AD55B6B4E}"/>
          </ac:grpSpMkLst>
        </pc:grpChg>
        <pc:grpChg chg="add mod">
          <ac:chgData name="Bo Tang" userId="332dbdf67b1791cd" providerId="LiveId" clId="{8E558BD9-1D7C-45B0-A454-F913BE8B44AA}" dt="2024-05-30T09:18:09.080" v="7412"/>
          <ac:grpSpMkLst>
            <pc:docMk/>
            <pc:sldMk cId="2850021057" sldId="275"/>
            <ac:grpSpMk id="15" creationId="{6976A69B-CA4D-03B6-143D-B6ACF0F69716}"/>
          </ac:grpSpMkLst>
        </pc:grpChg>
        <pc:grpChg chg="add del mod topLvl">
          <ac:chgData name="Bo Tang" userId="332dbdf67b1791cd" providerId="LiveId" clId="{8E558BD9-1D7C-45B0-A454-F913BE8B44AA}" dt="2024-05-23T19:00:46.306" v="3075" actId="165"/>
          <ac:grpSpMkLst>
            <pc:docMk/>
            <pc:sldMk cId="2850021057" sldId="275"/>
            <ac:grpSpMk id="16" creationId="{62FD91A8-C882-CF09-E6E8-3BF2ED675988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16" creationId="{C71EAC25-3A8D-3C7B-FA6B-7B0AF829C507}"/>
          </ac:grpSpMkLst>
        </pc:grpChg>
        <pc:grpChg chg="add del mod topLvl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17" creationId="{72734EFB-0CFC-2B7B-DD93-19D579BD583C}"/>
          </ac:grpSpMkLst>
        </pc:grpChg>
        <pc:grpChg chg="add mod">
          <ac:chgData name="Bo Tang" userId="332dbdf67b1791cd" providerId="LiveId" clId="{8E558BD9-1D7C-45B0-A454-F913BE8B44AA}" dt="2024-05-23T19:01:46.746" v="3095" actId="164"/>
          <ac:grpSpMkLst>
            <pc:docMk/>
            <pc:sldMk cId="2850021057" sldId="275"/>
            <ac:grpSpMk id="18" creationId="{5D0C80FE-8C08-53DA-29E9-DE01E9A6A158}"/>
          </ac:grpSpMkLst>
        </pc:grpChg>
        <pc:grpChg chg="del">
          <ac:chgData name="Bo Tang" userId="332dbdf67b1791cd" providerId="LiveId" clId="{8E558BD9-1D7C-45B0-A454-F913BE8B44AA}" dt="2024-05-23T18:32:28.813" v="2787" actId="478"/>
          <ac:grpSpMkLst>
            <pc:docMk/>
            <pc:sldMk cId="2850021057" sldId="275"/>
            <ac:grpSpMk id="18" creationId="{CB1C6324-5DBC-B849-5DFB-977B07C56BB8}"/>
          </ac:grpSpMkLst>
        </pc:grpChg>
        <pc:grpChg chg="mod topLvl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21" creationId="{C387D2CF-2299-8D45-C20C-B791C2BE6DBB}"/>
          </ac:grpSpMkLst>
        </pc:grpChg>
        <pc:grpChg chg="mod topLvl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23" creationId="{7EBB59B9-4C1C-55D1-D401-E27F81D9F367}"/>
          </ac:grpSpMkLst>
        </pc:grpChg>
        <pc:grpChg chg="del">
          <ac:chgData name="Bo Tang" userId="332dbdf67b1791cd" providerId="LiveId" clId="{8E558BD9-1D7C-45B0-A454-F913BE8B44AA}" dt="2024-05-30T09:18:08.620" v="7411" actId="478"/>
          <ac:grpSpMkLst>
            <pc:docMk/>
            <pc:sldMk cId="2850021057" sldId="275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27" creationId="{CCA9004C-C3C5-9CB8-6BB2-B569DF2F1F95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28" creationId="{B1FD4CE7-2CC5-DD94-CE9E-918826CC1457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33" creationId="{75150FD2-6EC9-C918-297C-F3CB674BD353}"/>
          </ac:grpSpMkLst>
        </pc:grpChg>
        <pc:grpChg chg="mod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33" creationId="{D6C9BD3E-9041-8246-FF89-5F77989309FE}"/>
          </ac:grpSpMkLst>
        </pc:grpChg>
        <pc:grpChg chg="mod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35" creationId="{146CEB9B-7012-DA05-252F-519BCD8B8692}"/>
          </ac:grpSpMkLst>
        </pc:grpChg>
        <pc:grpChg chg="mod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38" creationId="{A6C8E0FA-5A03-CEC4-38AE-D77B83F324F7}"/>
          </ac:grpSpMkLst>
        </pc:grpChg>
        <pc:grpChg chg="mod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53" creationId="{59482A71-AC3F-1880-93B1-164D421F03D6}"/>
          </ac:grpSpMkLst>
        </pc:grpChg>
        <pc:grpChg chg="mod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54" creationId="{322BEA07-FD32-C067-3F19-B85A1EC1620A}"/>
          </ac:grpSpMkLst>
        </pc:grpChg>
        <pc:grpChg chg="mod topLvl">
          <ac:chgData name="Bo Tang" userId="332dbdf67b1791cd" providerId="LiveId" clId="{8E558BD9-1D7C-45B0-A454-F913BE8B44AA}" dt="2024-05-23T19:01:40.810" v="3094" actId="164"/>
          <ac:grpSpMkLst>
            <pc:docMk/>
            <pc:sldMk cId="2850021057" sldId="275"/>
            <ac:grpSpMk id="62" creationId="{CAB5758D-6069-A428-65E4-E91A79DB2CEC}"/>
          </ac:grpSpMkLst>
        </pc:grpChg>
        <pc:grpChg chg="mod topLvl">
          <ac:chgData name="Bo Tang" userId="332dbdf67b1791cd" providerId="LiveId" clId="{8E558BD9-1D7C-45B0-A454-F913BE8B44AA}" dt="2024-05-23T19:01:40.810" v="3094" actId="164"/>
          <ac:grpSpMkLst>
            <pc:docMk/>
            <pc:sldMk cId="2850021057" sldId="275"/>
            <ac:grpSpMk id="63" creationId="{6D7979EF-91C9-6659-897E-657AA87F80B8}"/>
          </ac:grpSpMkLst>
        </pc:grpChg>
        <pc:grpChg chg="del mod">
          <ac:chgData name="Bo Tang" userId="332dbdf67b1791cd" providerId="LiveId" clId="{8E558BD9-1D7C-45B0-A454-F913BE8B44AA}" dt="2024-05-23T18:38:50.448" v="2849" actId="478"/>
          <ac:grpSpMkLst>
            <pc:docMk/>
            <pc:sldMk cId="2850021057" sldId="275"/>
            <ac:grpSpMk id="76" creationId="{26FDCD4E-D15F-38DB-BBD7-8B87276C085D}"/>
          </ac:grpSpMkLst>
        </pc:grpChg>
        <pc:grpChg chg="add del mod">
          <ac:chgData name="Bo Tang" userId="332dbdf67b1791cd" providerId="LiveId" clId="{8E558BD9-1D7C-45B0-A454-F913BE8B44AA}" dt="2024-05-24T21:09:53.029" v="6494" actId="478"/>
          <ac:grpSpMkLst>
            <pc:docMk/>
            <pc:sldMk cId="2850021057" sldId="275"/>
            <ac:grpSpMk id="76" creationId="{46ABE0C2-988B-9C92-D271-0639748FFA5D}"/>
          </ac:grpSpMkLst>
        </pc:grpChg>
        <pc:grpChg chg="mod">
          <ac:chgData name="Bo Tang" userId="332dbdf67b1791cd" providerId="LiveId" clId="{8E558BD9-1D7C-45B0-A454-F913BE8B44AA}" dt="2024-05-23T19:00:46.306" v="3075" actId="165"/>
          <ac:grpSpMkLst>
            <pc:docMk/>
            <pc:sldMk cId="2850021057" sldId="275"/>
            <ac:grpSpMk id="77" creationId="{DC84193E-96E1-9725-C754-1FA932695BF7}"/>
          </ac:grpSpMkLst>
        </pc:grpChg>
        <pc:grpChg chg="mod">
          <ac:chgData name="Bo Tang" userId="332dbdf67b1791cd" providerId="LiveId" clId="{8E558BD9-1D7C-45B0-A454-F913BE8B44AA}" dt="2024-05-23T19:00:46.306" v="3075" actId="165"/>
          <ac:grpSpMkLst>
            <pc:docMk/>
            <pc:sldMk cId="2850021057" sldId="275"/>
            <ac:grpSpMk id="80" creationId="{41D60999-B64B-C139-9F00-7D5D9913D00B}"/>
          </ac:grpSpMkLst>
        </pc:grpChg>
        <pc:grpChg chg="del">
          <ac:chgData name="Bo Tang" userId="332dbdf67b1791cd" providerId="LiveId" clId="{8E558BD9-1D7C-45B0-A454-F913BE8B44AA}" dt="2024-05-23T18:32:27.519" v="2786" actId="478"/>
          <ac:grpSpMkLst>
            <pc:docMk/>
            <pc:sldMk cId="2850021057" sldId="275"/>
            <ac:grpSpMk id="89" creationId="{AA5B4E1F-C18E-F9E0-6AA8-3138E6533F90}"/>
          </ac:grpSpMkLst>
        </pc:grpChg>
        <pc:grpChg chg="add mod">
          <ac:chgData name="Bo Tang" userId="332dbdf67b1791cd" providerId="LiveId" clId="{8E558BD9-1D7C-45B0-A454-F913BE8B44AA}" dt="2024-05-23T19:48:48.341" v="3422" actId="164"/>
          <ac:grpSpMkLst>
            <pc:docMk/>
            <pc:sldMk cId="2850021057" sldId="275"/>
            <ac:grpSpMk id="98" creationId="{1733CD03-82B4-72B1-EFD0-BF02FA163385}"/>
          </ac:grpSpMkLst>
        </pc:grpChg>
        <pc:grpChg chg="add mod">
          <ac:chgData name="Bo Tang" userId="332dbdf67b1791cd" providerId="LiveId" clId="{8E558BD9-1D7C-45B0-A454-F913BE8B44AA}" dt="2024-05-23T19:51:26.971" v="3445" actId="164"/>
          <ac:grpSpMkLst>
            <pc:docMk/>
            <pc:sldMk cId="2850021057" sldId="275"/>
            <ac:grpSpMk id="99" creationId="{DE8768BB-8CCC-DDAD-8BF5-512F449C7A74}"/>
          </ac:grpSpMkLst>
        </pc:grpChg>
        <pc:grpChg chg="add del mod">
          <ac:chgData name="Bo Tang" userId="332dbdf67b1791cd" providerId="LiveId" clId="{8E558BD9-1D7C-45B0-A454-F913BE8B44AA}" dt="2024-05-23T19:52:37.304" v="3453" actId="478"/>
          <ac:grpSpMkLst>
            <pc:docMk/>
            <pc:sldMk cId="2850021057" sldId="275"/>
            <ac:grpSpMk id="100" creationId="{AE42D0B3-9B93-3554-5345-057C1DD1545F}"/>
          </ac:grpSpMkLst>
        </pc:grpChg>
        <pc:grpChg chg="add del mod">
          <ac:chgData name="Bo Tang" userId="332dbdf67b1791cd" providerId="LiveId" clId="{8E558BD9-1D7C-45B0-A454-F913BE8B44AA}" dt="2024-05-23T19:52:41.416" v="3455" actId="478"/>
          <ac:grpSpMkLst>
            <pc:docMk/>
            <pc:sldMk cId="2850021057" sldId="275"/>
            <ac:grpSpMk id="103" creationId="{35A01A6B-FBA0-12D5-3425-23FA4CA1FC47}"/>
          </ac:grpSpMkLst>
        </pc:grpChg>
        <pc:grpChg chg="add mod">
          <ac:chgData name="Bo Tang" userId="332dbdf67b1791cd" providerId="LiveId" clId="{8E558BD9-1D7C-45B0-A454-F913BE8B44AA}" dt="2024-05-23T19:51:26.971" v="3445" actId="164"/>
          <ac:grpSpMkLst>
            <pc:docMk/>
            <pc:sldMk cId="2850021057" sldId="275"/>
            <ac:grpSpMk id="106" creationId="{82BC93BE-A651-5DEE-C9D1-6DD99A094A63}"/>
          </ac:grpSpMkLst>
        </pc:grpChg>
        <pc:grpChg chg="mod">
          <ac:chgData name="Bo Tang" userId="332dbdf67b1791cd" providerId="LiveId" clId="{8E558BD9-1D7C-45B0-A454-F913BE8B44AA}" dt="2024-05-23T19:00:46.306" v="3075" actId="165"/>
          <ac:grpSpMkLst>
            <pc:docMk/>
            <pc:sldMk cId="2850021057" sldId="275"/>
            <ac:grpSpMk id="117" creationId="{F609FB07-5E6E-0164-F58B-00748E644074}"/>
          </ac:grpSpMkLst>
        </pc:grp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13" creationId="{1B054ADD-DBD6-AC5F-E599-EE8127FE6587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24" creationId="{A4055B97-9FAC-B058-4DEA-58267B5CCDD7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25" creationId="{2E6E6E47-4120-37BD-AF32-6765FD99CA84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29" creationId="{0DB08CE2-B763-5191-0F73-F5E0B56A717D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31" creationId="{2DEF45D0-D004-A36E-C124-85DEB97DE184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36" creationId="{771D0BFC-0068-A5DD-2878-5108460A8380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37" creationId="{29AB19F7-D597-965F-B867-FA9C228E7D8E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1" creationId="{6BD6BFF5-93C0-2E55-AF8F-A60BC214AE3B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2" creationId="{31B58E74-B663-D1C0-954E-A728EB82A10E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2" creationId="{B524E7E1-CCBB-A8EC-6312-4FC4C88CC2F4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3" creationId="{947DFEB7-F262-CA7F-47DB-6D1A028CBFDA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4" creationId="{0CD85E55-B892-AF6F-92A8-5D561C086368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5" creationId="{400AA6DC-43B0-5549-27B1-8E9FDADF1D9C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6" creationId="{0929D017-30C3-7FD6-1533-B4AB3D331FA6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6" creationId="{4A9267AD-235F-82EE-AA7D-348632D9013B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7" creationId="{CB68592C-04C1-F35D-B82A-C07F8E88C889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7" creationId="{D2561493-8D70-2696-90CD-616B6EBFAAC3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8" creationId="{A9BFE139-2930-04A8-630A-23F53C9DAA58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8" creationId="{F8AB0ECB-A092-0264-88FA-60CE7994320D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9" creationId="{779DBD02-7104-EFA7-0BB5-2461AFF16194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9" creationId="{F6C9931F-813C-5C7D-F73E-C41191B20FB8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0" creationId="{19D561CD-05B1-55EF-6C03-15F0644484B8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50" creationId="{64AF0FA9-B814-0FE8-2287-032EF51EF01B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1" creationId="{6DAC564B-C533-AA18-4308-3EE3E2975B98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2" creationId="{4CC23ECD-A87B-4725-06B8-2FD3AB01B857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5" creationId="{B5063E05-9363-9EDB-52E0-E1FF546C2362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6" creationId="{CF4D042C-A244-3358-2F27-0E91A75C9432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7" creationId="{48793AE1-615E-BE73-FB3D-AC6BD34D65B6}"/>
          </ac:cxnSpMkLst>
        </pc:cxnChg>
        <pc:cxnChg chg="add del mod topLvl">
          <ac:chgData name="Bo Tang" userId="332dbdf67b1791cd" providerId="LiveId" clId="{8E558BD9-1D7C-45B0-A454-F913BE8B44AA}" dt="2024-05-23T19:02:24.756" v="3099" actId="1582"/>
          <ac:cxnSpMkLst>
            <pc:docMk/>
            <pc:sldMk cId="2850021057" sldId="275"/>
            <ac:cxnSpMk id="61" creationId="{A1D7E79B-7031-78BB-7281-A75E066057B3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74" creationId="{620DBBB8-EB1D-394F-B87C-25A83790FC60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75" creationId="{20297CE8-8160-9E1C-793E-3FFB78A113F9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82" creationId="{99D6EA9D-2A17-13CD-5E28-D443357F02FB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83" creationId="{D85FDF12-00B4-D7B5-BEE1-C0A7CF5D6AD8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87" creationId="{B25D9A93-DDAC-A90A-F2D6-55EF5B918B76}"/>
          </ac:cxnSpMkLst>
        </pc:cxnChg>
        <pc:cxnChg chg="mod">
          <ac:chgData name="Bo Tang" userId="332dbdf67b1791cd" providerId="LiveId" clId="{8E558BD9-1D7C-45B0-A454-F913BE8B44AA}" dt="2024-05-23T18:32:27.519" v="2786" actId="478"/>
          <ac:cxnSpMkLst>
            <pc:docMk/>
            <pc:sldMk cId="2850021057" sldId="275"/>
            <ac:cxnSpMk id="95" creationId="{2163465F-90D4-0A76-B4F2-04A44F3E175F}"/>
          </ac:cxnSpMkLst>
        </pc:cxnChg>
        <pc:cxnChg chg="add mod">
          <ac:chgData name="Bo Tang" userId="332dbdf67b1791cd" providerId="LiveId" clId="{8E558BD9-1D7C-45B0-A454-F913BE8B44AA}" dt="2024-05-23T19:49:01.853" v="3424" actId="164"/>
          <ac:cxnSpMkLst>
            <pc:docMk/>
            <pc:sldMk cId="2850021057" sldId="275"/>
            <ac:cxnSpMk id="96" creationId="{228ACC58-5C3F-B4C3-F20F-FE26A6D86176}"/>
          </ac:cxnSpMkLst>
        </pc:cxnChg>
        <pc:cxnChg chg="mod">
          <ac:chgData name="Bo Tang" userId="332dbdf67b1791cd" providerId="LiveId" clId="{8E558BD9-1D7C-45B0-A454-F913BE8B44AA}" dt="2024-05-23T18:32:27.519" v="2786" actId="478"/>
          <ac:cxnSpMkLst>
            <pc:docMk/>
            <pc:sldMk cId="2850021057" sldId="275"/>
            <ac:cxnSpMk id="96" creationId="{52F70D8E-A83F-250B-B091-EF0ED16426F3}"/>
          </ac:cxnSpMkLst>
        </pc:cxnChg>
        <pc:cxnChg chg="del mod">
          <ac:chgData name="Bo Tang" userId="332dbdf67b1791cd" providerId="LiveId" clId="{8E558BD9-1D7C-45B0-A454-F913BE8B44AA}" dt="2024-05-23T19:52:38.899" v="3454" actId="478"/>
          <ac:cxnSpMkLst>
            <pc:docMk/>
            <pc:sldMk cId="2850021057" sldId="275"/>
            <ac:cxnSpMk id="102" creationId="{D87B0851-A869-189A-7080-E074318CC7B5}"/>
          </ac:cxnSpMkLst>
        </pc:cxnChg>
        <pc:cxnChg chg="mod">
          <ac:chgData name="Bo Tang" userId="332dbdf67b1791cd" providerId="LiveId" clId="{8E558BD9-1D7C-45B0-A454-F913BE8B44AA}" dt="2024-05-23T18:32:27.519" v="2786" actId="478"/>
          <ac:cxnSpMkLst>
            <pc:docMk/>
            <pc:sldMk cId="2850021057" sldId="275"/>
            <ac:cxnSpMk id="103" creationId="{8EE85B8F-19A6-3C49-5E0B-AE7305B3A00E}"/>
          </ac:cxnSpMkLst>
        </pc:cxnChg>
        <pc:cxnChg chg="del mod">
          <ac:chgData name="Bo Tang" userId="332dbdf67b1791cd" providerId="LiveId" clId="{8E558BD9-1D7C-45B0-A454-F913BE8B44AA}" dt="2024-05-23T19:52:42.991" v="3456" actId="478"/>
          <ac:cxnSpMkLst>
            <pc:docMk/>
            <pc:sldMk cId="2850021057" sldId="275"/>
            <ac:cxnSpMk id="105" creationId="{91E57B1B-9795-A1AA-DB91-4D12E32A2E1F}"/>
          </ac:cxnSpMkLst>
        </pc:cxnChg>
        <pc:cxnChg chg="mod">
          <ac:chgData name="Bo Tang" userId="332dbdf67b1791cd" providerId="LiveId" clId="{8E558BD9-1D7C-45B0-A454-F913BE8B44AA}" dt="2024-05-23T18:32:27.519" v="2786" actId="478"/>
          <ac:cxnSpMkLst>
            <pc:docMk/>
            <pc:sldMk cId="2850021057" sldId="275"/>
            <ac:cxnSpMk id="105" creationId="{DF7BAA81-0D61-D0AF-71E3-B32275828021}"/>
          </ac:cxnSpMkLst>
        </pc:cxnChg>
        <pc:cxnChg chg="mod">
          <ac:chgData name="Bo Tang" userId="332dbdf67b1791cd" providerId="LiveId" clId="{8E558BD9-1D7C-45B0-A454-F913BE8B44AA}" dt="2024-05-24T21:03:10.789" v="6399" actId="208"/>
          <ac:cxnSpMkLst>
            <pc:docMk/>
            <pc:sldMk cId="2850021057" sldId="275"/>
            <ac:cxnSpMk id="110" creationId="{C92DD226-2936-EF5B-CDA2-D7692F0E522A}"/>
          </ac:cxnSpMkLst>
        </pc:cxnChg>
        <pc:cxnChg chg="mod">
          <ac:chgData name="Bo Tang" userId="332dbdf67b1791cd" providerId="LiveId" clId="{8E558BD9-1D7C-45B0-A454-F913BE8B44AA}" dt="2024-05-24T21:03:10.789" v="6399" actId="208"/>
          <ac:cxnSpMkLst>
            <pc:docMk/>
            <pc:sldMk cId="2850021057" sldId="275"/>
            <ac:cxnSpMk id="111" creationId="{642F313F-99AE-8FEF-3D58-73ECCF22305E}"/>
          </ac:cxnSpMkLst>
        </pc:cxnChg>
        <pc:cxnChg chg="mod">
          <ac:chgData name="Bo Tang" userId="332dbdf67b1791cd" providerId="LiveId" clId="{8E558BD9-1D7C-45B0-A454-F913BE8B44AA}" dt="2024-05-24T21:04:58.101" v="6410" actId="208"/>
          <ac:cxnSpMkLst>
            <pc:docMk/>
            <pc:sldMk cId="2850021057" sldId="275"/>
            <ac:cxnSpMk id="112" creationId="{73568D6D-B4AA-7DFE-57B7-4EFC6DE8102B}"/>
          </ac:cxnSpMkLst>
        </pc:cxnChg>
        <pc:cxnChg chg="mod">
          <ac:chgData name="Bo Tang" userId="332dbdf67b1791cd" providerId="LiveId" clId="{8E558BD9-1D7C-45B0-A454-F913BE8B44AA}" dt="2024-05-24T21:03:10.789" v="6399" actId="208"/>
          <ac:cxnSpMkLst>
            <pc:docMk/>
            <pc:sldMk cId="2850021057" sldId="275"/>
            <ac:cxnSpMk id="113" creationId="{E76E60B4-1089-68A6-EA14-16A70F043268}"/>
          </ac:cxnSpMkLst>
        </pc:cxnChg>
        <pc:cxnChg chg="mod">
          <ac:chgData name="Bo Tang" userId="332dbdf67b1791cd" providerId="LiveId" clId="{8E558BD9-1D7C-45B0-A454-F913BE8B44AA}" dt="2024-05-24T21:04:58.101" v="6410" actId="208"/>
          <ac:cxnSpMkLst>
            <pc:docMk/>
            <pc:sldMk cId="2850021057" sldId="275"/>
            <ac:cxnSpMk id="114" creationId="{899D3233-2E8D-727C-2DB9-3D508DF8C4F0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115" creationId="{0F4F37AE-5D38-1D42-B4A5-8826226479CC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118" creationId="{F40DFCF1-D435-66E9-C580-A3993A208DBD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119" creationId="{C4E123AB-3B10-098D-FF17-6C8E936E80CF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120" creationId="{D411376B-B214-F0AF-2360-5EF70F8B4848}"/>
          </ac:cxnSpMkLst>
        </pc:cxnChg>
      </pc:sldChg>
      <pc:sldChg chg="addSp delSp modSp add mod">
        <pc:chgData name="Bo Tang" userId="332dbdf67b1791cd" providerId="LiveId" clId="{8E558BD9-1D7C-45B0-A454-F913BE8B44AA}" dt="2024-05-30T09:18:33.983" v="7418"/>
        <pc:sldMkLst>
          <pc:docMk/>
          <pc:sldMk cId="1540421610" sldId="276"/>
        </pc:sldMkLst>
        <pc:spChg chg="mod ord">
          <ac:chgData name="Bo Tang" userId="332dbdf67b1791cd" providerId="LiveId" clId="{8E558BD9-1D7C-45B0-A454-F913BE8B44AA}" dt="2024-05-24T21:09:06.187" v="6487" actId="167"/>
          <ac:spMkLst>
            <pc:docMk/>
            <pc:sldMk cId="1540421610" sldId="276"/>
            <ac:spMk id="2" creationId="{4BDD5369-5CE3-C50B-CC0B-F3AD7963E8D8}"/>
          </ac:spMkLst>
        </pc:spChg>
        <pc:spChg chg="mod">
          <ac:chgData name="Bo Tang" userId="332dbdf67b1791cd" providerId="LiveId" clId="{8E558BD9-1D7C-45B0-A454-F913BE8B44AA}" dt="2024-05-30T09:18:33.983" v="7418"/>
          <ac:spMkLst>
            <pc:docMk/>
            <pc:sldMk cId="1540421610" sldId="276"/>
            <ac:spMk id="11" creationId="{2F77CCAA-7E53-A827-F391-3CBE19E19495}"/>
          </ac:spMkLst>
        </pc:spChg>
        <pc:spChg chg="mod">
          <ac:chgData name="Bo Tang" userId="332dbdf67b1791cd" providerId="LiveId" clId="{8E558BD9-1D7C-45B0-A454-F913BE8B44AA}" dt="2024-05-30T09:18:33.983" v="7418"/>
          <ac:spMkLst>
            <pc:docMk/>
            <pc:sldMk cId="1540421610" sldId="276"/>
            <ac:spMk id="12" creationId="{95213DB5-8FC7-75F5-4037-8BA125B4999E}"/>
          </ac:spMkLst>
        </pc:spChg>
        <pc:spChg chg="mod">
          <ac:chgData name="Bo Tang" userId="332dbdf67b1791cd" providerId="LiveId" clId="{8E558BD9-1D7C-45B0-A454-F913BE8B44AA}" dt="2024-05-24T04:03:28.441" v="4910" actId="207"/>
          <ac:spMkLst>
            <pc:docMk/>
            <pc:sldMk cId="1540421610" sldId="276"/>
            <ac:spMk id="19" creationId="{097051FE-919E-3DBF-EEA2-9867A6BE77DF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20" creationId="{84E268C6-4D64-AA16-D883-B365BCBFC7C4}"/>
          </ac:spMkLst>
        </pc:spChg>
        <pc:spChg chg="mod">
          <ac:chgData name="Bo Tang" userId="332dbdf67b1791cd" providerId="LiveId" clId="{8E558BD9-1D7C-45B0-A454-F913BE8B44AA}" dt="2024-05-24T21:08:55.301" v="6484" actId="1037"/>
          <ac:spMkLst>
            <pc:docMk/>
            <pc:sldMk cId="1540421610" sldId="276"/>
            <ac:spMk id="22" creationId="{DB42762E-E861-00D6-5078-B623C12852BF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24" creationId="{E30CCF57-293C-AC80-86CB-21356408205B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25" creationId="{368C8234-36D8-E074-5DBF-7F1229DFA273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27" creationId="{13DAA61C-2AB2-9E38-B622-310E09449C2A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28" creationId="{A8127495-2055-E74B-1FEF-7CACD1A36112}"/>
          </ac:spMkLst>
        </pc:spChg>
        <pc:spChg chg="mod">
          <ac:chgData name="Bo Tang" userId="332dbdf67b1791cd" providerId="LiveId" clId="{8E558BD9-1D7C-45B0-A454-F913BE8B44AA}" dt="2024-05-24T01:38:04.168" v="4895"/>
          <ac:spMkLst>
            <pc:docMk/>
            <pc:sldMk cId="1540421610" sldId="276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36" creationId="{CC03BD20-C19E-8BA0-EF37-2866574FE943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37" creationId="{A482798F-9268-944C-C7FC-B90022FF778C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40" creationId="{E0AF97AA-719D-F24D-0A08-C387863386E4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43" creationId="{FED92B02-AFF9-F4FB-D234-3924E7C18006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44" creationId="{971FC47E-6764-7313-C13C-39850E8221BE}"/>
          </ac:spMkLst>
        </pc:spChg>
        <pc:spChg chg="add del mod">
          <ac:chgData name="Bo Tang" userId="332dbdf67b1791cd" providerId="LiveId" clId="{8E558BD9-1D7C-45B0-A454-F913BE8B44AA}" dt="2024-05-24T21:09:09.052" v="6488" actId="478"/>
          <ac:spMkLst>
            <pc:docMk/>
            <pc:sldMk cId="1540421610" sldId="276"/>
            <ac:spMk id="45" creationId="{02D41A04-2E78-D3CB-7AD7-CFD2E77814C8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58" creationId="{99457274-227C-B524-2D9D-C7C8983BDFA7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59" creationId="{2C459679-15D8-96F3-85F0-929DF7E91CFF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70" creationId="{C88B0294-2CE9-F35E-F6FC-A48C13A72AA2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89" creationId="{34571D3B-BF2A-4D2A-4D32-B135E297C0E6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0" creationId="{83EAD921-D237-5417-0C22-A72B06EE5044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4" creationId="{FB687EA5-EA22-F9B3-4D37-9CAA80600C75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5" creationId="{5FA69217-6107-ED23-6600-00FD230EE0AF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6" creationId="{51DB72BF-DAF7-CB6C-891A-0E81C3D5825B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7" creationId="{98332681-510D-40B0-86AD-AB11DA21F3FF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8" creationId="{17E0A107-EC13-08C0-4A06-3B629ED930D4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9" creationId="{F35A93E8-CF64-D971-05CD-7F6759D7D9BA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04" creationId="{4F653F67-724C-9BBF-16B6-40280ED4D624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05" creationId="{F2461940-B2AE-23B4-6571-053C12BEF069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07" creationId="{D83D4DBE-E966-D447-E2F6-82E7B8CCE5B9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16" creationId="{57CA3B11-39D7-52B7-6886-34F4ECCFDA45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21" creationId="{2955B769-DAFD-AB21-6EE7-6A4E16667A79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22" creationId="{283FC8AE-2A6B-C396-02F8-C34546987622}"/>
          </ac:spMkLst>
        </pc:s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3" creationId="{F160FECA-2EB4-1C7F-06EB-94FFC653B8C5}"/>
          </ac:grpSpMkLst>
        </pc:grpChg>
        <pc:grpChg chg="add mod">
          <ac:chgData name="Bo Tang" userId="332dbdf67b1791cd" providerId="LiveId" clId="{8E558BD9-1D7C-45B0-A454-F913BE8B44AA}" dt="2024-05-30T09:18:33.983" v="7418"/>
          <ac:grpSpMkLst>
            <pc:docMk/>
            <pc:sldMk cId="1540421610" sldId="276"/>
            <ac:grpSpMk id="10" creationId="{ECDA4B23-3912-3DAF-1874-96218BCBD3B1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17" creationId="{72734EFB-0CFC-2B7B-DD93-19D579BD583C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21" creationId="{C387D2CF-2299-8D45-C20C-B791C2BE6DBB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23" creationId="{7EBB59B9-4C1C-55D1-D401-E27F81D9F367}"/>
          </ac:grpSpMkLst>
        </pc:grpChg>
        <pc:grpChg chg="del">
          <ac:chgData name="Bo Tang" userId="332dbdf67b1791cd" providerId="LiveId" clId="{8E558BD9-1D7C-45B0-A454-F913BE8B44AA}" dt="2024-05-30T09:18:33.686" v="7417" actId="478"/>
          <ac:grpSpMkLst>
            <pc:docMk/>
            <pc:sldMk cId="1540421610" sldId="276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33" creationId="{D6C9BD3E-9041-8246-FF89-5F77989309FE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35" creationId="{146CEB9B-7012-DA05-252F-519BCD8B8692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38" creationId="{A6C8E0FA-5A03-CEC4-38AE-D77B83F324F7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53" creationId="{59482A71-AC3F-1880-93B1-164D421F03D6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54" creationId="{322BEA07-FD32-C067-3F19-B85A1EC1620A}"/>
          </ac:grpSpMkLst>
        </pc:grpChg>
        <pc:grpChg chg="add 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69" creationId="{9BD8397E-BCA3-AE67-A8C7-88A1C8240641}"/>
          </ac:grpSpMkLst>
        </pc:grpChg>
        <pc:grpChg chg="del">
          <ac:chgData name="Bo Tang" userId="332dbdf67b1791cd" providerId="LiveId" clId="{8E558BD9-1D7C-45B0-A454-F913BE8B44AA}" dt="2024-05-24T21:10:03.709" v="6496" actId="478"/>
          <ac:grpSpMkLst>
            <pc:docMk/>
            <pc:sldMk cId="1540421610" sldId="276"/>
            <ac:grpSpMk id="76" creationId="{46ABE0C2-988B-9C92-D271-0639748FFA5D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88" creationId="{1B387347-85AC-6C08-5C6D-15C9A20BE9C0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92" creationId="{91CE96B4-DE09-AAA4-39BC-CE294BA8F946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93" creationId="{79F8F9E3-379B-2D5D-0794-475FC0C0C566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102" creationId="{512A69FF-5F13-96B6-0E0F-59A0281AFB01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103" creationId="{78CE36BB-FB27-B45B-201B-B60EE2D2CDEA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106" creationId="{6FEE3202-36C4-0C9F-7EC9-890C3C1E6852}"/>
          </ac:grpSpMkLst>
        </pc:grp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29" creationId="{0DB08CE2-B763-5191-0F73-F5E0B56A717D}"/>
          </ac:cxnSpMkLst>
        </pc:cxnChg>
        <pc:cxnChg chg="mod">
          <ac:chgData name="Bo Tang" userId="332dbdf67b1791cd" providerId="LiveId" clId="{8E558BD9-1D7C-45B0-A454-F913BE8B44AA}" dt="2024-05-24T21:08:55.301" v="6484" actId="1037"/>
          <ac:cxnSpMkLst>
            <pc:docMk/>
            <pc:sldMk cId="1540421610" sldId="276"/>
            <ac:cxnSpMk id="31" creationId="{2DEF45D0-D004-A36E-C124-85DEB97DE184}"/>
          </ac:cxnSpMkLst>
        </pc:cxn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41" creationId="{6BD6BFF5-93C0-2E55-AF8F-A60BC214AE3B}"/>
          </ac:cxnSpMkLst>
        </pc:cxn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42" creationId="{B524E7E1-CCBB-A8EC-6312-4FC4C88CC2F4}"/>
          </ac:cxnSpMkLst>
        </pc:cxnChg>
        <pc:cxnChg chg="del mod">
          <ac:chgData name="Bo Tang" userId="332dbdf67b1791cd" providerId="LiveId" clId="{8E558BD9-1D7C-45B0-A454-F913BE8B44AA}" dt="2024-05-24T21:08:34.030" v="6451" actId="478"/>
          <ac:cxnSpMkLst>
            <pc:docMk/>
            <pc:sldMk cId="1540421610" sldId="276"/>
            <ac:cxnSpMk id="46" creationId="{0929D017-30C3-7FD6-1533-B4AB3D331FA6}"/>
          </ac:cxnSpMkLst>
        </pc:cxnChg>
        <pc:cxnChg chg="mod">
          <ac:chgData name="Bo Tang" userId="332dbdf67b1791cd" providerId="LiveId" clId="{8E558BD9-1D7C-45B0-A454-F913BE8B44AA}" dt="2024-05-24T21:08:03.900" v="6440" actId="208"/>
          <ac:cxnSpMkLst>
            <pc:docMk/>
            <pc:sldMk cId="1540421610" sldId="276"/>
            <ac:cxnSpMk id="47" creationId="{D2561493-8D70-2696-90CD-616B6EBFAAC3}"/>
          </ac:cxnSpMkLst>
        </pc:cxnChg>
        <pc:cxnChg chg="mod">
          <ac:chgData name="Bo Tang" userId="332dbdf67b1791cd" providerId="LiveId" clId="{8E558BD9-1D7C-45B0-A454-F913BE8B44AA}" dt="2024-05-24T21:08:03.900" v="6440" actId="208"/>
          <ac:cxnSpMkLst>
            <pc:docMk/>
            <pc:sldMk cId="1540421610" sldId="276"/>
            <ac:cxnSpMk id="48" creationId="{F8AB0ECB-A092-0264-88FA-60CE7994320D}"/>
          </ac:cxnSpMkLst>
        </pc:cxnChg>
        <pc:cxnChg chg="mod">
          <ac:chgData name="Bo Tang" userId="332dbdf67b1791cd" providerId="LiveId" clId="{8E558BD9-1D7C-45B0-A454-F913BE8B44AA}" dt="2024-05-24T21:08:03.900" v="6440" actId="208"/>
          <ac:cxnSpMkLst>
            <pc:docMk/>
            <pc:sldMk cId="1540421610" sldId="276"/>
            <ac:cxnSpMk id="49" creationId="{F6C9931F-813C-5C7D-F73E-C41191B20FB8}"/>
          </ac:cxnSpMkLst>
        </pc:cxnChg>
        <pc:cxnChg chg="mod">
          <ac:chgData name="Bo Tang" userId="332dbdf67b1791cd" providerId="LiveId" clId="{8E558BD9-1D7C-45B0-A454-F913BE8B44AA}" dt="2024-05-24T21:08:03.900" v="6440" actId="208"/>
          <ac:cxnSpMkLst>
            <pc:docMk/>
            <pc:sldMk cId="1540421610" sldId="276"/>
            <ac:cxnSpMk id="50" creationId="{19D561CD-05B1-55EF-6C03-15F0644484B8}"/>
          </ac:cxnSpMkLst>
        </pc:cxnChg>
        <pc:cxnChg chg="mod">
          <ac:chgData name="Bo Tang" userId="332dbdf67b1791cd" providerId="LiveId" clId="{8E558BD9-1D7C-45B0-A454-F913BE8B44AA}" dt="2024-05-24T21:08:03.900" v="6440" actId="208"/>
          <ac:cxnSpMkLst>
            <pc:docMk/>
            <pc:sldMk cId="1540421610" sldId="276"/>
            <ac:cxnSpMk id="51" creationId="{6DAC564B-C533-AA18-4308-3EE3E2975B98}"/>
          </ac:cxnSpMkLst>
        </pc:cxnChg>
        <pc:cxnChg chg="add del mod">
          <ac:chgData name="Bo Tang" userId="332dbdf67b1791cd" providerId="LiveId" clId="{8E558BD9-1D7C-45B0-A454-F913BE8B44AA}" dt="2024-05-24T21:08:30.749" v="6450" actId="478"/>
          <ac:cxnSpMkLst>
            <pc:docMk/>
            <pc:sldMk cId="1540421610" sldId="276"/>
            <ac:cxnSpMk id="52" creationId="{4CC23ECD-A87B-4725-06B8-2FD3AB01B857}"/>
          </ac:cxnSpMkLst>
        </pc:cxn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55" creationId="{B5063E05-9363-9EDB-52E0-E1FF546C2362}"/>
          </ac:cxnSpMkLst>
        </pc:cxn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56" creationId="{CF4D042C-A244-3358-2F27-0E91A75C9432}"/>
          </ac:cxnSpMkLst>
        </pc:cxn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57" creationId="{48793AE1-615E-BE73-FB3D-AC6BD34D65B6}"/>
          </ac:cxnSpMkLst>
        </pc:cxnChg>
        <pc:cxnChg chg="add 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68" creationId="{7CAA3DDF-E45F-2CF2-C57D-4A57EB40A40B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91" creationId="{C63788F2-EDFE-6088-D218-96F8ECEF3A64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00" creationId="{48A22ED0-E7D8-54AA-1869-E3BEE48002C9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01" creationId="{B16278B8-0B41-83EE-2DC0-CD34FC18E5CA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08" creationId="{D5ED4F77-749D-336E-C581-F7D75FE00756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09" creationId="{59FEF5ED-9049-2CCC-5CC0-A205214BDE3D}"/>
          </ac:cxnSpMkLst>
        </pc:cxnChg>
        <pc:cxnChg chg="mod">
          <ac:chgData name="Bo Tang" userId="332dbdf67b1791cd" providerId="LiveId" clId="{8E558BD9-1D7C-45B0-A454-F913BE8B44AA}" dt="2024-05-24T21:04:34.797" v="6408" actId="208"/>
          <ac:cxnSpMkLst>
            <pc:docMk/>
            <pc:sldMk cId="1540421610" sldId="276"/>
            <ac:cxnSpMk id="110" creationId="{C92DD226-2936-EF5B-CDA2-D7692F0E522A}"/>
          </ac:cxnSpMkLst>
        </pc:cxnChg>
        <pc:cxnChg chg="mod">
          <ac:chgData name="Bo Tang" userId="332dbdf67b1791cd" providerId="LiveId" clId="{8E558BD9-1D7C-45B0-A454-F913BE8B44AA}" dt="2024-05-24T21:04:34.797" v="6408" actId="208"/>
          <ac:cxnSpMkLst>
            <pc:docMk/>
            <pc:sldMk cId="1540421610" sldId="276"/>
            <ac:cxnSpMk id="111" creationId="{642F313F-99AE-8FEF-3D58-73ECCF22305E}"/>
          </ac:cxnSpMkLst>
        </pc:cxnChg>
        <pc:cxnChg chg="mod">
          <ac:chgData name="Bo Tang" userId="332dbdf67b1791cd" providerId="LiveId" clId="{8E558BD9-1D7C-45B0-A454-F913BE8B44AA}" dt="2024-05-24T21:04:34.797" v="6408" actId="208"/>
          <ac:cxnSpMkLst>
            <pc:docMk/>
            <pc:sldMk cId="1540421610" sldId="276"/>
            <ac:cxnSpMk id="112" creationId="{73568D6D-B4AA-7DFE-57B7-4EFC6DE8102B}"/>
          </ac:cxnSpMkLst>
        </pc:cxnChg>
        <pc:cxnChg chg="mod">
          <ac:chgData name="Bo Tang" userId="332dbdf67b1791cd" providerId="LiveId" clId="{8E558BD9-1D7C-45B0-A454-F913BE8B44AA}" dt="2024-05-24T21:04:34.797" v="6408" actId="208"/>
          <ac:cxnSpMkLst>
            <pc:docMk/>
            <pc:sldMk cId="1540421610" sldId="276"/>
            <ac:cxnSpMk id="113" creationId="{E76E60B4-1089-68A6-EA14-16A70F043268}"/>
          </ac:cxnSpMkLst>
        </pc:cxnChg>
        <pc:cxnChg chg="mod">
          <ac:chgData name="Bo Tang" userId="332dbdf67b1791cd" providerId="LiveId" clId="{8E558BD9-1D7C-45B0-A454-F913BE8B44AA}" dt="2024-05-24T21:04:34.797" v="6408" actId="208"/>
          <ac:cxnSpMkLst>
            <pc:docMk/>
            <pc:sldMk cId="1540421610" sldId="276"/>
            <ac:cxnSpMk id="114" creationId="{899D3233-2E8D-727C-2DB9-3D508DF8C4F0}"/>
          </ac:cxnSpMkLst>
        </pc:cxnChg>
        <pc:cxnChg chg="mod">
          <ac:chgData name="Bo Tang" userId="332dbdf67b1791cd" providerId="LiveId" clId="{8E558BD9-1D7C-45B0-A454-F913BE8B44AA}" dt="2024-05-24T21:04:32.278" v="6407" actId="208"/>
          <ac:cxnSpMkLst>
            <pc:docMk/>
            <pc:sldMk cId="1540421610" sldId="276"/>
            <ac:cxnSpMk id="119" creationId="{C4E123AB-3B10-098D-FF17-6C8E936E80CF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3" creationId="{3F771018-CD44-5177-51C0-B461B905A675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4" creationId="{4865FC2A-7094-79C7-4D1F-DB4E251B8693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5" creationId="{FCD1A917-5539-7C2B-37CC-34FC0569E42D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6" creationId="{889E8D7B-7FDF-A553-C03D-C23D89789EF6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7" creationId="{CC1A4777-2528-5D5E-1440-988635EC6894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8" creationId="{0370FD42-E0F2-C778-F1CA-F3D18953EAC9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9" creationId="{737BF376-16A0-EAF0-114F-6F82EF1A755C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30" creationId="{B3BEB4B2-0AB2-FB8B-07D7-2FD6768F5831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31" creationId="{665B8FE4-499A-01DF-4744-358F83523DBC}"/>
          </ac:cxnSpMkLst>
        </pc:cxnChg>
      </pc:sldChg>
      <pc:sldChg chg="add del">
        <pc:chgData name="Bo Tang" userId="332dbdf67b1791cd" providerId="LiveId" clId="{8E558BD9-1D7C-45B0-A454-F913BE8B44AA}" dt="2024-05-23T18:57:38.836" v="2994" actId="47"/>
        <pc:sldMkLst>
          <pc:docMk/>
          <pc:sldMk cId="2868267106" sldId="276"/>
        </pc:sldMkLst>
      </pc:sldChg>
      <pc:sldChg chg="addSp delSp modSp add mod">
        <pc:chgData name="Bo Tang" userId="332dbdf67b1791cd" providerId="LiveId" clId="{8E558BD9-1D7C-45B0-A454-F913BE8B44AA}" dt="2024-05-30T09:18:14.839" v="7414"/>
        <pc:sldMkLst>
          <pc:docMk/>
          <pc:sldMk cId="488146645" sldId="277"/>
        </pc:sldMkLst>
        <pc:spChg chg="mod">
          <ac:chgData name="Bo Tang" userId="332dbdf67b1791cd" providerId="LiveId" clId="{8E558BD9-1D7C-45B0-A454-F913BE8B44AA}" dt="2024-05-30T09:18:14.839" v="7414"/>
          <ac:spMkLst>
            <pc:docMk/>
            <pc:sldMk cId="488146645" sldId="277"/>
            <ac:spMk id="3" creationId="{4F02E4FE-5C57-A92B-5267-E855661D6837}"/>
          </ac:spMkLst>
        </pc:spChg>
        <pc:spChg chg="mod">
          <ac:chgData name="Bo Tang" userId="332dbdf67b1791cd" providerId="LiveId" clId="{8E558BD9-1D7C-45B0-A454-F913BE8B44AA}" dt="2024-05-30T09:18:14.839" v="7414"/>
          <ac:spMkLst>
            <pc:docMk/>
            <pc:sldMk cId="488146645" sldId="277"/>
            <ac:spMk id="10" creationId="{05AB95CA-8EC4-F026-D51E-3740B98BD7DA}"/>
          </ac:spMkLst>
        </pc:spChg>
        <pc:spChg chg="mod">
          <ac:chgData name="Bo Tang" userId="332dbdf67b1791cd" providerId="LiveId" clId="{8E558BD9-1D7C-45B0-A454-F913BE8B44AA}" dt="2024-05-24T01:37:56.548" v="4893"/>
          <ac:spMkLst>
            <pc:docMk/>
            <pc:sldMk cId="488146645" sldId="277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09:34.949" v="6493" actId="1076"/>
          <ac:spMkLst>
            <pc:docMk/>
            <pc:sldMk cId="488146645" sldId="277"/>
            <ac:spMk id="66" creationId="{CFFA3C19-B241-37FE-67FB-396ED9D82DA2}"/>
          </ac:spMkLst>
        </pc:spChg>
        <pc:spChg chg="mod">
          <ac:chgData name="Bo Tang" userId="332dbdf67b1791cd" providerId="LiveId" clId="{8E558BD9-1D7C-45B0-A454-F913BE8B44AA}" dt="2024-05-23T21:21:07.009" v="3816" actId="207"/>
          <ac:spMkLst>
            <pc:docMk/>
            <pc:sldMk cId="488146645" sldId="277"/>
            <ac:spMk id="90" creationId="{43AADD3B-DBD9-38CE-E426-455AE2692EF4}"/>
          </ac:spMkLst>
        </pc:spChg>
        <pc:spChg chg="del">
          <ac:chgData name="Bo Tang" userId="332dbdf67b1791cd" providerId="LiveId" clId="{8E558BD9-1D7C-45B0-A454-F913BE8B44AA}" dt="2024-05-23T19:52:30.887" v="3451" actId="478"/>
          <ac:spMkLst>
            <pc:docMk/>
            <pc:sldMk cId="488146645" sldId="277"/>
            <ac:spMk id="104" creationId="{F553BB66-2C34-32AD-ECED-F3EFD61D5428}"/>
          </ac:spMkLst>
        </pc:spChg>
        <pc:grpChg chg="add mod">
          <ac:chgData name="Bo Tang" userId="332dbdf67b1791cd" providerId="LiveId" clId="{8E558BD9-1D7C-45B0-A454-F913BE8B44AA}" dt="2024-05-30T09:18:14.839" v="7414"/>
          <ac:grpSpMkLst>
            <pc:docMk/>
            <pc:sldMk cId="488146645" sldId="277"/>
            <ac:grpSpMk id="2" creationId="{FED8D28D-4ACC-3E94-902A-DCC50E0EBEE1}"/>
          </ac:grpSpMkLst>
        </pc:grpChg>
        <pc:grpChg chg="del">
          <ac:chgData name="Bo Tang" userId="332dbdf67b1791cd" providerId="LiveId" clId="{8E558BD9-1D7C-45B0-A454-F913BE8B44AA}" dt="2024-05-30T09:18:14.208" v="7413" actId="478"/>
          <ac:grpSpMkLst>
            <pc:docMk/>
            <pc:sldMk cId="488146645" sldId="277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24T21:09:30.094" v="6492" actId="1076"/>
          <ac:grpSpMkLst>
            <pc:docMk/>
            <pc:sldMk cId="488146645" sldId="277"/>
            <ac:grpSpMk id="76" creationId="{46ABE0C2-988B-9C92-D271-0639748FFA5D}"/>
          </ac:grpSpMkLst>
        </pc:grpChg>
        <pc:grpChg chg="del">
          <ac:chgData name="Bo Tang" userId="332dbdf67b1791cd" providerId="LiveId" clId="{8E558BD9-1D7C-45B0-A454-F913BE8B44AA}" dt="2024-05-23T19:52:26.985" v="3450" actId="478"/>
          <ac:grpSpMkLst>
            <pc:docMk/>
            <pc:sldMk cId="488146645" sldId="277"/>
            <ac:grpSpMk id="103" creationId="{35A01A6B-FBA0-12D5-3425-23FA4CA1FC47}"/>
          </ac:grpSpMkLst>
        </pc:grpChg>
        <pc:cxnChg chg="del">
          <ac:chgData name="Bo Tang" userId="332dbdf67b1791cd" providerId="LiveId" clId="{8E558BD9-1D7C-45B0-A454-F913BE8B44AA}" dt="2024-05-23T19:52:26.985" v="3450" actId="478"/>
          <ac:cxnSpMkLst>
            <pc:docMk/>
            <pc:sldMk cId="488146645" sldId="277"/>
            <ac:cxnSpMk id="105" creationId="{91E57B1B-9795-A1AA-DB91-4D12E32A2E1F}"/>
          </ac:cxnSpMkLst>
        </pc:cxnChg>
        <pc:cxnChg chg="del mod">
          <ac:chgData name="Bo Tang" userId="332dbdf67b1791cd" providerId="LiveId" clId="{8E558BD9-1D7C-45B0-A454-F913BE8B44AA}" dt="2024-05-24T21:09:27.767" v="6490" actId="478"/>
          <ac:cxnSpMkLst>
            <pc:docMk/>
            <pc:sldMk cId="488146645" sldId="277"/>
            <ac:cxnSpMk id="110" creationId="{C92DD226-2936-EF5B-CDA2-D7692F0E522A}"/>
          </ac:cxnSpMkLst>
        </pc:cxnChg>
        <pc:cxnChg chg="mod">
          <ac:chgData name="Bo Tang" userId="332dbdf67b1791cd" providerId="LiveId" clId="{8E558BD9-1D7C-45B0-A454-F913BE8B44AA}" dt="2024-05-24T21:03:27.858" v="6400" actId="208"/>
          <ac:cxnSpMkLst>
            <pc:docMk/>
            <pc:sldMk cId="488146645" sldId="277"/>
            <ac:cxnSpMk id="111" creationId="{642F313F-99AE-8FEF-3D58-73ECCF22305E}"/>
          </ac:cxnSpMkLst>
        </pc:cxnChg>
        <pc:cxnChg chg="mod">
          <ac:chgData name="Bo Tang" userId="332dbdf67b1791cd" providerId="LiveId" clId="{8E558BD9-1D7C-45B0-A454-F913BE8B44AA}" dt="2024-05-24T21:04:45.286" v="6409" actId="208"/>
          <ac:cxnSpMkLst>
            <pc:docMk/>
            <pc:sldMk cId="488146645" sldId="277"/>
            <ac:cxnSpMk id="112" creationId="{73568D6D-B4AA-7DFE-57B7-4EFC6DE8102B}"/>
          </ac:cxnSpMkLst>
        </pc:cxnChg>
        <pc:cxnChg chg="mod">
          <ac:chgData name="Bo Tang" userId="332dbdf67b1791cd" providerId="LiveId" clId="{8E558BD9-1D7C-45B0-A454-F913BE8B44AA}" dt="2024-05-24T21:03:27.858" v="6400" actId="208"/>
          <ac:cxnSpMkLst>
            <pc:docMk/>
            <pc:sldMk cId="488146645" sldId="277"/>
            <ac:cxnSpMk id="113" creationId="{E76E60B4-1089-68A6-EA14-16A70F043268}"/>
          </ac:cxnSpMkLst>
        </pc:cxnChg>
        <pc:cxnChg chg="mod">
          <ac:chgData name="Bo Tang" userId="332dbdf67b1791cd" providerId="LiveId" clId="{8E558BD9-1D7C-45B0-A454-F913BE8B44AA}" dt="2024-05-24T21:04:45.286" v="6409" actId="208"/>
          <ac:cxnSpMkLst>
            <pc:docMk/>
            <pc:sldMk cId="488146645" sldId="277"/>
            <ac:cxnSpMk id="114" creationId="{899D3233-2E8D-727C-2DB9-3D508DF8C4F0}"/>
          </ac:cxnSpMkLst>
        </pc:cxnChg>
        <pc:cxnChg chg="mod">
          <ac:chgData name="Bo Tang" userId="332dbdf67b1791cd" providerId="LiveId" clId="{8E558BD9-1D7C-45B0-A454-F913BE8B44AA}" dt="2024-05-24T21:05:52.563" v="6415" actId="208"/>
          <ac:cxnSpMkLst>
            <pc:docMk/>
            <pc:sldMk cId="488146645" sldId="277"/>
            <ac:cxnSpMk id="119" creationId="{C4E123AB-3B10-098D-FF17-6C8E936E80CF}"/>
          </ac:cxnSpMkLst>
        </pc:cxnChg>
      </pc:sldChg>
      <pc:sldChg chg="addSp delSp modSp add mod">
        <pc:chgData name="Bo Tang" userId="332dbdf67b1791cd" providerId="LiveId" clId="{8E558BD9-1D7C-45B0-A454-F913BE8B44AA}" dt="2024-05-30T09:18:28.530" v="7416"/>
        <pc:sldMkLst>
          <pc:docMk/>
          <pc:sldMk cId="1747788525" sldId="278"/>
        </pc:sldMkLst>
        <pc:spChg chg="add mod ord">
          <ac:chgData name="Bo Tang" userId="332dbdf67b1791cd" providerId="LiveId" clId="{8E558BD9-1D7C-45B0-A454-F913BE8B44AA}" dt="2024-05-24T21:05:12.478" v="6412" actId="167"/>
          <ac:spMkLst>
            <pc:docMk/>
            <pc:sldMk cId="1747788525" sldId="278"/>
            <ac:spMk id="2" creationId="{A5B800EE-B483-CB1F-9B09-573B2A436262}"/>
          </ac:spMkLst>
        </pc:spChg>
        <pc:spChg chg="add mod">
          <ac:chgData name="Bo Tang" userId="332dbdf67b1791cd" providerId="LiveId" clId="{8E558BD9-1D7C-45B0-A454-F913BE8B44AA}" dt="2024-05-23T21:28:20.135" v="3844"/>
          <ac:spMkLst>
            <pc:docMk/>
            <pc:sldMk cId="1747788525" sldId="278"/>
            <ac:spMk id="3" creationId="{595D095E-C2FB-F344-5287-AC65610598E7}"/>
          </ac:spMkLst>
        </pc:spChg>
        <pc:spChg chg="mod">
          <ac:chgData name="Bo Tang" userId="332dbdf67b1791cd" providerId="LiveId" clId="{8E558BD9-1D7C-45B0-A454-F913BE8B44AA}" dt="2024-05-30T09:18:28.530" v="7416"/>
          <ac:spMkLst>
            <pc:docMk/>
            <pc:sldMk cId="1747788525" sldId="278"/>
            <ac:spMk id="10" creationId="{C8A25F6F-1A74-E6B5-BC53-3B73D257E419}"/>
          </ac:spMkLst>
        </pc:spChg>
        <pc:spChg chg="mod">
          <ac:chgData name="Bo Tang" userId="332dbdf67b1791cd" providerId="LiveId" clId="{8E558BD9-1D7C-45B0-A454-F913BE8B44AA}" dt="2024-05-30T09:18:28.530" v="7416"/>
          <ac:spMkLst>
            <pc:docMk/>
            <pc:sldMk cId="1747788525" sldId="278"/>
            <ac:spMk id="11" creationId="{A7F1ECA6-7DBF-5272-BAB9-7A87053F7DED}"/>
          </ac:spMkLst>
        </pc:spChg>
        <pc:spChg chg="mod">
          <ac:chgData name="Bo Tang" userId="332dbdf67b1791cd" providerId="LiveId" clId="{8E558BD9-1D7C-45B0-A454-F913BE8B44AA}" dt="2024-05-23T21:29:06.076" v="3850" actId="207"/>
          <ac:spMkLst>
            <pc:docMk/>
            <pc:sldMk cId="1747788525" sldId="278"/>
            <ac:spMk id="13" creationId="{114417FB-C45D-01D5-75E0-61AEA789BE3E}"/>
          </ac:spMkLst>
        </pc:spChg>
        <pc:spChg chg="mod">
          <ac:chgData name="Bo Tang" userId="332dbdf67b1791cd" providerId="LiveId" clId="{8E558BD9-1D7C-45B0-A454-F913BE8B44AA}" dt="2024-05-23T21:29:06.076" v="3850" actId="207"/>
          <ac:spMkLst>
            <pc:docMk/>
            <pc:sldMk cId="1747788525" sldId="278"/>
            <ac:spMk id="14" creationId="{28F2EBCB-8DD3-2618-7701-2A0D0D4ED903}"/>
          </ac:spMkLst>
        </pc:spChg>
        <pc:spChg chg="mod">
          <ac:chgData name="Bo Tang" userId="332dbdf67b1791cd" providerId="LiveId" clId="{8E558BD9-1D7C-45B0-A454-F913BE8B44AA}" dt="2024-05-23T21:29:06.076" v="3850" actId="207"/>
          <ac:spMkLst>
            <pc:docMk/>
            <pc:sldMk cId="1747788525" sldId="278"/>
            <ac:spMk id="16" creationId="{0B2CEB47-4EC4-A193-07C9-D6500D11EBCC}"/>
          </ac:spMkLst>
        </pc:spChg>
        <pc:spChg chg="mod">
          <ac:chgData name="Bo Tang" userId="332dbdf67b1791cd" providerId="LiveId" clId="{8E558BD9-1D7C-45B0-A454-F913BE8B44AA}" dt="2024-05-23T21:29:06.076" v="3850" actId="207"/>
          <ac:spMkLst>
            <pc:docMk/>
            <pc:sldMk cId="1747788525" sldId="278"/>
            <ac:spMk id="17" creationId="{3AF0C1E8-AA7C-2F70-997D-1FD4655FF43A}"/>
          </ac:spMkLst>
        </pc:spChg>
        <pc:spChg chg="mod">
          <ac:chgData name="Bo Tang" userId="332dbdf67b1791cd" providerId="LiveId" clId="{8E558BD9-1D7C-45B0-A454-F913BE8B44AA}" dt="2024-05-24T01:38:00.873" v="4894"/>
          <ac:spMkLst>
            <pc:docMk/>
            <pc:sldMk cId="1747788525" sldId="278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21:24:30.874" v="3838" actId="207"/>
          <ac:spMkLst>
            <pc:docMk/>
            <pc:sldMk cId="1747788525" sldId="278"/>
            <ac:spMk id="90" creationId="{43AADD3B-DBD9-38CE-E426-455AE2692EF4}"/>
          </ac:spMkLst>
        </pc:spChg>
        <pc:grpChg chg="add mod">
          <ac:chgData name="Bo Tang" userId="332dbdf67b1791cd" providerId="LiveId" clId="{8E558BD9-1D7C-45B0-A454-F913BE8B44AA}" dt="2024-05-30T09:18:28.530" v="7416"/>
          <ac:grpSpMkLst>
            <pc:docMk/>
            <pc:sldMk cId="1747788525" sldId="278"/>
            <ac:grpSpMk id="3" creationId="{957537A8-4DED-6C76-6170-2210F4DF0BBF}"/>
          </ac:grpSpMkLst>
        </pc:grpChg>
        <pc:grpChg chg="mod ord">
          <ac:chgData name="Bo Tang" userId="332dbdf67b1791cd" providerId="LiveId" clId="{8E558BD9-1D7C-45B0-A454-F913BE8B44AA}" dt="2024-05-24T21:05:10.067" v="6411" actId="167"/>
          <ac:grpSpMkLst>
            <pc:docMk/>
            <pc:sldMk cId="1747788525" sldId="278"/>
            <ac:grpSpMk id="12" creationId="{AA47BD16-93FD-0426-A931-2204C8E05F19}"/>
          </ac:grpSpMkLst>
        </pc:grpChg>
        <pc:grpChg chg="del">
          <ac:chgData name="Bo Tang" userId="332dbdf67b1791cd" providerId="LiveId" clId="{8E558BD9-1D7C-45B0-A454-F913BE8B44AA}" dt="2024-05-30T09:18:27.807" v="7415" actId="478"/>
          <ac:grpSpMkLst>
            <pc:docMk/>
            <pc:sldMk cId="1747788525" sldId="278"/>
            <ac:grpSpMk id="26" creationId="{EB40F663-DB41-C308-73C8-9955AD2B15A3}"/>
          </ac:grpSpMkLst>
        </pc:grpChg>
        <pc:grpChg chg="ord">
          <ac:chgData name="Bo Tang" userId="332dbdf67b1791cd" providerId="LiveId" clId="{8E558BD9-1D7C-45B0-A454-F913BE8B44AA}" dt="2024-05-24T21:05:28.095" v="6414" actId="167"/>
          <ac:grpSpMkLst>
            <pc:docMk/>
            <pc:sldMk cId="1747788525" sldId="278"/>
            <ac:grpSpMk id="76" creationId="{46ABE0C2-988B-9C92-D271-0639748FFA5D}"/>
          </ac:grpSpMkLst>
        </pc:grpChg>
        <pc:picChg chg="add del mod">
          <ac:chgData name="Bo Tang" userId="332dbdf67b1791cd" providerId="LiveId" clId="{8E558BD9-1D7C-45B0-A454-F913BE8B44AA}" dt="2024-05-23T21:28:54.932" v="3847" actId="27803"/>
          <ac:picMkLst>
            <pc:docMk/>
            <pc:sldMk cId="1747788525" sldId="278"/>
            <ac:picMk id="11" creationId="{7CD10BB7-C39B-F91E-914C-1DA686DCA0CE}"/>
          </ac:picMkLst>
        </pc:picChg>
        <pc:cxnChg chg="mod">
          <ac:chgData name="Bo Tang" userId="332dbdf67b1791cd" providerId="LiveId" clId="{8E558BD9-1D7C-45B0-A454-F913BE8B44AA}" dt="2024-05-24T21:03:59.540" v="6403" actId="208"/>
          <ac:cxnSpMkLst>
            <pc:docMk/>
            <pc:sldMk cId="1747788525" sldId="278"/>
            <ac:cxnSpMk id="110" creationId="{C92DD226-2936-EF5B-CDA2-D7692F0E522A}"/>
          </ac:cxnSpMkLst>
        </pc:cxnChg>
        <pc:cxnChg chg="mod">
          <ac:chgData name="Bo Tang" userId="332dbdf67b1791cd" providerId="LiveId" clId="{8E558BD9-1D7C-45B0-A454-F913BE8B44AA}" dt="2024-05-24T21:03:59.540" v="6403" actId="208"/>
          <ac:cxnSpMkLst>
            <pc:docMk/>
            <pc:sldMk cId="1747788525" sldId="278"/>
            <ac:cxnSpMk id="111" creationId="{642F313F-99AE-8FEF-3D58-73ECCF22305E}"/>
          </ac:cxnSpMkLst>
        </pc:cxnChg>
        <pc:cxnChg chg="mod">
          <ac:chgData name="Bo Tang" userId="332dbdf67b1791cd" providerId="LiveId" clId="{8E558BD9-1D7C-45B0-A454-F913BE8B44AA}" dt="2024-05-24T21:05:21.127" v="6413" actId="208"/>
          <ac:cxnSpMkLst>
            <pc:docMk/>
            <pc:sldMk cId="1747788525" sldId="278"/>
            <ac:cxnSpMk id="112" creationId="{73568D6D-B4AA-7DFE-57B7-4EFC6DE8102B}"/>
          </ac:cxnSpMkLst>
        </pc:cxnChg>
        <pc:cxnChg chg="mod">
          <ac:chgData name="Bo Tang" userId="332dbdf67b1791cd" providerId="LiveId" clId="{8E558BD9-1D7C-45B0-A454-F913BE8B44AA}" dt="2024-05-24T21:03:59.540" v="6403" actId="208"/>
          <ac:cxnSpMkLst>
            <pc:docMk/>
            <pc:sldMk cId="1747788525" sldId="278"/>
            <ac:cxnSpMk id="113" creationId="{E76E60B4-1089-68A6-EA14-16A70F043268}"/>
          </ac:cxnSpMkLst>
        </pc:cxnChg>
        <pc:cxnChg chg="mod">
          <ac:chgData name="Bo Tang" userId="332dbdf67b1791cd" providerId="LiveId" clId="{8E558BD9-1D7C-45B0-A454-F913BE8B44AA}" dt="2024-05-24T21:05:21.127" v="6413" actId="208"/>
          <ac:cxnSpMkLst>
            <pc:docMk/>
            <pc:sldMk cId="1747788525" sldId="278"/>
            <ac:cxnSpMk id="114" creationId="{899D3233-2E8D-727C-2DB9-3D508DF8C4F0}"/>
          </ac:cxnSpMkLst>
        </pc:cxnChg>
      </pc:sldChg>
      <pc:sldChg chg="addSp delSp modSp add mod">
        <pc:chgData name="Bo Tang" userId="332dbdf67b1791cd" providerId="LiveId" clId="{8E558BD9-1D7C-45B0-A454-F913BE8B44AA}" dt="2024-05-30T09:18:38.458" v="7420"/>
        <pc:sldMkLst>
          <pc:docMk/>
          <pc:sldMk cId="980667761" sldId="279"/>
        </pc:sldMkLst>
        <pc:spChg chg="mod">
          <ac:chgData name="Bo Tang" userId="332dbdf67b1791cd" providerId="LiveId" clId="{8E558BD9-1D7C-45B0-A454-F913BE8B44AA}" dt="2024-05-30T09:18:38.458" v="7420"/>
          <ac:spMkLst>
            <pc:docMk/>
            <pc:sldMk cId="980667761" sldId="279"/>
            <ac:spMk id="3" creationId="{310E2FDE-661A-E733-6F15-3C350F6985D4}"/>
          </ac:spMkLst>
        </pc:spChg>
        <pc:spChg chg="mod">
          <ac:chgData name="Bo Tang" userId="332dbdf67b1791cd" providerId="LiveId" clId="{8E558BD9-1D7C-45B0-A454-F913BE8B44AA}" dt="2024-05-23T20:46:42.395" v="3607"/>
          <ac:spMkLst>
            <pc:docMk/>
            <pc:sldMk cId="980667761" sldId="279"/>
            <ac:spMk id="11" creationId="{6161653D-6AA7-F2AE-E2F5-D54A0A05FB35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14" creationId="{E81F9914-7329-4826-5659-2D6F41D09D03}"/>
          </ac:spMkLst>
        </pc:spChg>
        <pc:spChg chg="del mod">
          <ac:chgData name="Bo Tang" userId="332dbdf67b1791cd" providerId="LiveId" clId="{8E558BD9-1D7C-45B0-A454-F913BE8B44AA}" dt="2024-05-23T20:45:31.284" v="3584" actId="478"/>
          <ac:spMkLst>
            <pc:docMk/>
            <pc:sldMk cId="980667761" sldId="279"/>
            <ac:spMk id="16" creationId="{907A0510-925F-E3F9-8760-C38B550AB973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16" creationId="{DEBD89B8-2FDA-67F2-9900-EC4FFDC690F1}"/>
          </ac:spMkLst>
        </pc:spChg>
        <pc:spChg chg="mod">
          <ac:chgData name="Bo Tang" userId="332dbdf67b1791cd" providerId="LiveId" clId="{8E558BD9-1D7C-45B0-A454-F913BE8B44AA}" dt="2024-05-30T09:18:38.458" v="7420"/>
          <ac:spMkLst>
            <pc:docMk/>
            <pc:sldMk cId="980667761" sldId="279"/>
            <ac:spMk id="17" creationId="{9FB2D8A1-FAE9-FAD0-77E0-896618171D3C}"/>
          </ac:spMkLst>
        </pc:spChg>
        <pc:spChg chg="del">
          <ac:chgData name="Bo Tang" userId="332dbdf67b1791cd" providerId="LiveId" clId="{8E558BD9-1D7C-45B0-A454-F913BE8B44AA}" dt="2024-05-23T19:56:38.351" v="3458" actId="478"/>
          <ac:spMkLst>
            <pc:docMk/>
            <pc:sldMk cId="980667761" sldId="279"/>
            <ac:spMk id="19" creationId="{097051FE-919E-3DBF-EEA2-9867A6BE77DF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19" creationId="{E040615E-9207-10B6-2A5C-C2C3B1A66C51}"/>
          </ac:spMkLst>
        </pc:spChg>
        <pc:spChg chg="mod">
          <ac:chgData name="Bo Tang" userId="332dbdf67b1791cd" providerId="LiveId" clId="{8E558BD9-1D7C-45B0-A454-F913BE8B44AA}" dt="2024-05-24T01:38:09.316" v="4896"/>
          <ac:spMkLst>
            <pc:docMk/>
            <pc:sldMk cId="980667761" sldId="279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61" creationId="{92E0A424-F29A-4C2B-E4FE-3DC49F8247F9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62" creationId="{62BCCBD2-49FD-F20F-06C7-15C88A21AB17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63" creationId="{28DCBC72-47D9-82AB-6E24-5B72D69E6EB8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64" creationId="{ECE90535-07FB-C81A-329C-B0E98D60D980}"/>
          </ac:spMkLst>
        </pc:spChg>
        <pc:spChg chg="del mod">
          <ac:chgData name="Bo Tang" userId="332dbdf67b1791cd" providerId="LiveId" clId="{8E558BD9-1D7C-45B0-A454-F913BE8B44AA}" dt="2024-05-23T20:45:26.917" v="3582" actId="478"/>
          <ac:spMkLst>
            <pc:docMk/>
            <pc:sldMk cId="980667761" sldId="279"/>
            <ac:spMk id="69" creationId="{7F5EA402-1C5D-926D-EA7A-9CEFB75E79EE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69" creationId="{E8601A68-4A2B-881C-72D6-5386C026AB4F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70" creationId="{C36BBD59-3FD8-7B26-E869-E516E6065841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72" creationId="{A75E16F8-A3EB-39D5-E901-4CEF2FB2ADF1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75" creationId="{BC7B0360-E34E-6054-5BC1-2EB4E20CBDF2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76" creationId="{F9F599F3-2711-063F-CAB6-6ADFBE0622E7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87" creationId="{D766CDBA-E349-BB17-B753-565DB3A03360}"/>
          </ac:spMkLst>
        </pc:spChg>
        <pc:spChg chg="mod">
          <ac:chgData name="Bo Tang" userId="332dbdf67b1791cd" providerId="LiveId" clId="{8E558BD9-1D7C-45B0-A454-F913BE8B44AA}" dt="2024-05-23T20:45:24.472" v="3580" actId="20577"/>
          <ac:spMkLst>
            <pc:docMk/>
            <pc:sldMk cId="980667761" sldId="279"/>
            <ac:spMk id="88" creationId="{E3C46B92-6E49-8C70-8991-21A72D49C76C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90" creationId="{1749DC0F-FAD2-41D5-6751-0A379C76A95D}"/>
          </ac:spMkLst>
        </pc:spChg>
        <pc:spChg chg="add del">
          <ac:chgData name="Bo Tang" userId="332dbdf67b1791cd" providerId="LiveId" clId="{8E558BD9-1D7C-45B0-A454-F913BE8B44AA}" dt="2024-05-23T20:40:51.553" v="3514" actId="22"/>
          <ac:spMkLst>
            <pc:docMk/>
            <pc:sldMk cId="980667761" sldId="279"/>
            <ac:spMk id="91" creationId="{5D65324B-32D3-E2F0-8DA4-B6B4FEC7E24B}"/>
          </ac:spMkLst>
        </pc:spChg>
        <pc:grpChg chg="add mod">
          <ac:chgData name="Bo Tang" userId="332dbdf67b1791cd" providerId="LiveId" clId="{8E558BD9-1D7C-45B0-A454-F913BE8B44AA}" dt="2024-05-30T09:18:38.458" v="7420"/>
          <ac:grpSpMkLst>
            <pc:docMk/>
            <pc:sldMk cId="980667761" sldId="279"/>
            <ac:grpSpMk id="2" creationId="{0B6DEC98-EE1D-20C5-C15E-B776F93DD6AF}"/>
          </ac:grpSpMkLst>
        </pc:grpChg>
        <pc:grpChg chg="del">
          <ac:chgData name="Bo Tang" userId="332dbdf67b1791cd" providerId="LiveId" clId="{8E558BD9-1D7C-45B0-A454-F913BE8B44AA}" dt="2024-05-24T21:10:11.667" v="6498" actId="478"/>
          <ac:grpSpMkLst>
            <pc:docMk/>
            <pc:sldMk cId="980667761" sldId="279"/>
            <ac:grpSpMk id="3" creationId="{F160FECA-2EB4-1C7F-06EB-94FFC653B8C5}"/>
          </ac:grpSpMkLst>
        </pc:grpChg>
        <pc:grpChg chg="add mod">
          <ac:chgData name="Bo Tang" userId="332dbdf67b1791cd" providerId="LiveId" clId="{8E558BD9-1D7C-45B0-A454-F913BE8B44AA}" dt="2024-05-23T20:45:24.472" v="3580" actId="20577"/>
          <ac:grpSpMkLst>
            <pc:docMk/>
            <pc:sldMk cId="980667761" sldId="279"/>
            <ac:grpSpMk id="10" creationId="{B6C56E5F-9E99-CCB3-6DBA-F47EB4DB4BAC}"/>
          </ac:grpSpMkLst>
        </pc:grpChg>
        <pc:grpChg chg="mod">
          <ac:chgData name="Bo Tang" userId="332dbdf67b1791cd" providerId="LiveId" clId="{8E558BD9-1D7C-45B0-A454-F913BE8B44AA}" dt="2024-05-23T20:45:24.472" v="3580" actId="20577"/>
          <ac:grpSpMkLst>
            <pc:docMk/>
            <pc:sldMk cId="980667761" sldId="279"/>
            <ac:grpSpMk id="12" creationId="{36D90603-4CE7-01C8-040A-9B84399B1A22}"/>
          </ac:grpSpMkLst>
        </pc:grpChg>
        <pc:grpChg chg="del mod">
          <ac:chgData name="Bo Tang" userId="332dbdf67b1791cd" providerId="LiveId" clId="{8E558BD9-1D7C-45B0-A454-F913BE8B44AA}" dt="2024-05-23T20:45:26.917" v="3582" actId="478"/>
          <ac:grpSpMkLst>
            <pc:docMk/>
            <pc:sldMk cId="980667761" sldId="279"/>
            <ac:grpSpMk id="13" creationId="{AA99E0EC-3627-97F4-490B-CA24B1CEFD23}"/>
          </ac:grpSpMkLst>
        </pc:grpChg>
        <pc:grpChg chg="add 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13" creationId="{C05A8BC9-63B7-D724-49A6-E49FE513DDAC}"/>
          </ac:grpSpMkLst>
        </pc:grpChg>
        <pc:grpChg chg="del mod">
          <ac:chgData name="Bo Tang" userId="332dbdf67b1791cd" providerId="LiveId" clId="{8E558BD9-1D7C-45B0-A454-F913BE8B44AA}" dt="2024-05-23T20:45:31.284" v="3584" actId="478"/>
          <ac:grpSpMkLst>
            <pc:docMk/>
            <pc:sldMk cId="980667761" sldId="279"/>
            <ac:grpSpMk id="14" creationId="{CE2A2750-0FC2-BF9F-A51E-0F1E4E9B9143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15" creationId="{1B98CB40-5F86-F5E3-44C1-848A7F5C3203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18" creationId="{EAEB0793-EB42-194C-BBFE-DC896D87E816}"/>
          </ac:grpSpMkLst>
        </pc:grpChg>
        <pc:grpChg chg="del">
          <ac:chgData name="Bo Tang" userId="332dbdf67b1791cd" providerId="LiveId" clId="{8E558BD9-1D7C-45B0-A454-F913BE8B44AA}" dt="2024-05-30T09:18:37.895" v="7419" actId="478"/>
          <ac:grpSpMkLst>
            <pc:docMk/>
            <pc:sldMk cId="980667761" sldId="279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60" creationId="{0D592EAB-5879-E726-96E9-E44FCDB4854D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67" creationId="{F60BF7F6-D707-1728-4AD9-A9E90E74080B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68" creationId="{411B291B-8CC5-2832-5BB1-D6D854B691C4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71" creationId="{D78DE0AA-D182-5EEA-1859-B71ECC1A1862}"/>
          </ac:grpSpMkLst>
        </pc:grpChg>
        <pc:grpChg chg="del">
          <ac:chgData name="Bo Tang" userId="332dbdf67b1791cd" providerId="LiveId" clId="{8E558BD9-1D7C-45B0-A454-F913BE8B44AA}" dt="2024-05-23T19:56:41.077" v="3459" actId="478"/>
          <ac:grpSpMkLst>
            <pc:docMk/>
            <pc:sldMk cId="980667761" sldId="279"/>
            <ac:grpSpMk id="76" creationId="{46ABE0C2-988B-9C92-D271-0639748FFA5D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82" creationId="{26F3C2C0-A134-34D0-7166-FB764330BF87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83" creationId="{B1C8512F-7079-86BF-1FB3-3EE46563E6AA}"/>
          </ac:grpSpMkLst>
        </pc:grp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65" creationId="{36C071E4-A9F6-AF3B-4252-A128A229CD54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66" creationId="{F61DC5D3-8692-C2EE-0EB4-ABBC318BA3AD}"/>
          </ac:cxnSpMkLst>
        </pc:cxnChg>
        <pc:cxnChg chg="del mod">
          <ac:chgData name="Bo Tang" userId="332dbdf67b1791cd" providerId="LiveId" clId="{8E558BD9-1D7C-45B0-A454-F913BE8B44AA}" dt="2024-05-23T20:45:32.851" v="3585" actId="478"/>
          <ac:cxnSpMkLst>
            <pc:docMk/>
            <pc:sldMk cId="980667761" sldId="279"/>
            <ac:cxnSpMk id="68" creationId="{9646DBBD-03D4-4190-7331-8D1B61916C5C}"/>
          </ac:cxnSpMkLst>
        </pc:cxnChg>
        <pc:cxnChg chg="del mod">
          <ac:chgData name="Bo Tang" userId="332dbdf67b1791cd" providerId="LiveId" clId="{8E558BD9-1D7C-45B0-A454-F913BE8B44AA}" dt="2024-05-23T20:45:28.625" v="3583" actId="478"/>
          <ac:cxnSpMkLst>
            <pc:docMk/>
            <pc:sldMk cId="980667761" sldId="279"/>
            <ac:cxnSpMk id="70" creationId="{58AAD235-82C1-D399-FCCF-490C91DEF139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73" creationId="{14494DFE-89A7-31E9-E26F-4F7B9E7DD761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74" creationId="{9832F65B-6DDB-FCC0-031B-72FB198B9F32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77" creationId="{A3C6042C-E801-DBB2-9D02-2792540D4EDA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78" creationId="{12AAB825-8A7E-D5CC-6892-323D3CB7BF68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79" creationId="{E332A043-8499-6202-D293-D85620E59CC1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80" creationId="{BBEE779E-80D0-B680-D69A-98C17B37EB32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81" creationId="{AA64EF59-1E2E-34B1-6CC4-482D1D95E14C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84" creationId="{A96B5AF1-4020-BC4B-BC15-06ECD0237A88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85" creationId="{28B6F7DB-CEC5-0F2E-6076-8E336EB2661C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86" creationId="{48D23754-9408-E3A2-76F7-EEF5661C39E7}"/>
          </ac:cxnSpMkLst>
        </pc:cxnChg>
        <pc:cxnChg chg="mod">
          <ac:chgData name="Bo Tang" userId="332dbdf67b1791cd" providerId="LiveId" clId="{8E558BD9-1D7C-45B0-A454-F913BE8B44AA}" dt="2024-05-23T20:45:24.472" v="3580" actId="20577"/>
          <ac:cxnSpMkLst>
            <pc:docMk/>
            <pc:sldMk cId="980667761" sldId="279"/>
            <ac:cxnSpMk id="89" creationId="{FC8D4AA3-3537-75CE-3A27-CAEF98C5A38B}"/>
          </ac:cxnSpMkLst>
        </pc:cxnChg>
      </pc:sldChg>
      <pc:sldChg chg="addSp delSp modSp add mod">
        <pc:chgData name="Bo Tang" userId="332dbdf67b1791cd" providerId="LiveId" clId="{8E558BD9-1D7C-45B0-A454-F913BE8B44AA}" dt="2024-05-30T09:18:53.805" v="7424"/>
        <pc:sldMkLst>
          <pc:docMk/>
          <pc:sldMk cId="2723554986" sldId="280"/>
        </pc:sldMkLst>
        <pc:spChg chg="mod">
          <ac:chgData name="Bo Tang" userId="332dbdf67b1791cd" providerId="LiveId" clId="{8E558BD9-1D7C-45B0-A454-F913BE8B44AA}" dt="2024-05-30T09:18:53.805" v="7424"/>
          <ac:spMkLst>
            <pc:docMk/>
            <pc:sldMk cId="2723554986" sldId="280"/>
            <ac:spMk id="3" creationId="{5E7739EF-598D-3B59-10A1-39BFBC543B84}"/>
          </ac:spMkLst>
        </pc:spChg>
        <pc:spChg chg="mod">
          <ac:chgData name="Bo Tang" userId="332dbdf67b1791cd" providerId="LiveId" clId="{8E558BD9-1D7C-45B0-A454-F913BE8B44AA}" dt="2024-05-24T21:20:26.958" v="6517" actId="207"/>
          <ac:spMkLst>
            <pc:docMk/>
            <pc:sldMk cId="2723554986" sldId="280"/>
            <ac:spMk id="11" creationId="{6161653D-6AA7-F2AE-E2F5-D54A0A05FB35}"/>
          </ac:spMkLst>
        </pc:spChg>
        <pc:spChg chg="add mod">
          <ac:chgData name="Bo Tang" userId="332dbdf67b1791cd" providerId="LiveId" clId="{8E558BD9-1D7C-45B0-A454-F913BE8B44AA}" dt="2024-05-24T18:24:33.310" v="6387" actId="164"/>
          <ac:spMkLst>
            <pc:docMk/>
            <pc:sldMk cId="2723554986" sldId="280"/>
            <ac:spMk id="14" creationId="{11F4D330-70D8-E79A-1A31-16B99E3AD279}"/>
          </ac:spMkLst>
        </pc:spChg>
        <pc:spChg chg="add mod">
          <ac:chgData name="Bo Tang" userId="332dbdf67b1791cd" providerId="LiveId" clId="{8E558BD9-1D7C-45B0-A454-F913BE8B44AA}" dt="2024-05-24T18:24:33.310" v="6387" actId="164"/>
          <ac:spMkLst>
            <pc:docMk/>
            <pc:sldMk cId="2723554986" sldId="280"/>
            <ac:spMk id="15" creationId="{2968488B-6272-300F-DCD1-71381C19EA3C}"/>
          </ac:spMkLst>
        </pc:spChg>
        <pc:spChg chg="del">
          <ac:chgData name="Bo Tang" userId="332dbdf67b1791cd" providerId="LiveId" clId="{8E558BD9-1D7C-45B0-A454-F913BE8B44AA}" dt="2024-05-23T20:45:20.872" v="3579" actId="478"/>
          <ac:spMkLst>
            <pc:docMk/>
            <pc:sldMk cId="2723554986" sldId="280"/>
            <ac:spMk id="16" creationId="{907A0510-925F-E3F9-8760-C38B550AB973}"/>
          </ac:spMkLst>
        </pc:spChg>
        <pc:spChg chg="mod">
          <ac:chgData name="Bo Tang" userId="332dbdf67b1791cd" providerId="LiveId" clId="{8E558BD9-1D7C-45B0-A454-F913BE8B44AA}" dt="2024-05-30T09:18:53.805" v="7424"/>
          <ac:spMkLst>
            <pc:docMk/>
            <pc:sldMk cId="2723554986" sldId="280"/>
            <ac:spMk id="17" creationId="{65410A0B-E6D0-33BB-E358-4BD9E6F4C1A4}"/>
          </ac:spMkLst>
        </pc:spChg>
        <pc:spChg chg="add mod">
          <ac:chgData name="Bo Tang" userId="332dbdf67b1791cd" providerId="LiveId" clId="{8E558BD9-1D7C-45B0-A454-F913BE8B44AA}" dt="2024-05-24T18:25:32.059" v="6394" actId="1076"/>
          <ac:spMkLst>
            <pc:docMk/>
            <pc:sldMk cId="2723554986" sldId="280"/>
            <ac:spMk id="19" creationId="{86B3E8AE-E93E-704E-3367-6AA55A28926C}"/>
          </ac:spMkLst>
        </pc:spChg>
        <pc:spChg chg="mod">
          <ac:chgData name="Bo Tang" userId="332dbdf67b1791cd" providerId="LiveId" clId="{8E558BD9-1D7C-45B0-A454-F913BE8B44AA}" dt="2024-05-24T18:24:09.802" v="6384" actId="1076"/>
          <ac:spMkLst>
            <pc:docMk/>
            <pc:sldMk cId="2723554986" sldId="280"/>
            <ac:spMk id="20" creationId="{84E268C6-4D64-AA16-D883-B365BCBFC7C4}"/>
          </ac:spMkLst>
        </pc:spChg>
        <pc:spChg chg="mod">
          <ac:chgData name="Bo Tang" userId="332dbdf67b1791cd" providerId="LiveId" clId="{8E558BD9-1D7C-45B0-A454-F913BE8B44AA}" dt="2024-05-24T01:38:18.362" v="4898"/>
          <ac:spMkLst>
            <pc:docMk/>
            <pc:sldMk cId="2723554986" sldId="280"/>
            <ac:spMk id="34" creationId="{7BDDF31E-CB16-BECE-F65D-0E6910D6BB18}"/>
          </ac:spMkLst>
        </pc:spChg>
        <pc:spChg chg="add mod">
          <ac:chgData name="Bo Tang" userId="332dbdf67b1791cd" providerId="LiveId" clId="{8E558BD9-1D7C-45B0-A454-F913BE8B44AA}" dt="2024-05-24T18:25:06.360" v="6391" actId="164"/>
          <ac:spMkLst>
            <pc:docMk/>
            <pc:sldMk cId="2723554986" sldId="280"/>
            <ac:spMk id="61" creationId="{DB47FD1A-99A5-360A-FEEC-90E5001828DC}"/>
          </ac:spMkLst>
        </pc:spChg>
        <pc:spChg chg="add mod">
          <ac:chgData name="Bo Tang" userId="332dbdf67b1791cd" providerId="LiveId" clId="{8E558BD9-1D7C-45B0-A454-F913BE8B44AA}" dt="2024-05-24T18:25:06.360" v="6391" actId="164"/>
          <ac:spMkLst>
            <pc:docMk/>
            <pc:sldMk cId="2723554986" sldId="280"/>
            <ac:spMk id="64" creationId="{E72824DC-E0C5-F0A6-28D3-9B71CF369467}"/>
          </ac:spMkLst>
        </pc:spChg>
        <pc:spChg chg="add mod">
          <ac:chgData name="Bo Tang" userId="332dbdf67b1791cd" providerId="LiveId" clId="{8E558BD9-1D7C-45B0-A454-F913BE8B44AA}" dt="2024-05-24T18:25:34.706" v="6395" actId="1076"/>
          <ac:spMkLst>
            <pc:docMk/>
            <pc:sldMk cId="2723554986" sldId="280"/>
            <ac:spMk id="65" creationId="{17BE4CA8-B82E-2605-820D-54B2E9C1BD4B}"/>
          </ac:spMkLst>
        </pc:spChg>
        <pc:spChg chg="mod">
          <ac:chgData name="Bo Tang" userId="332dbdf67b1791cd" providerId="LiveId" clId="{8E558BD9-1D7C-45B0-A454-F913BE8B44AA}" dt="2024-05-24T18:25:39.116" v="6397" actId="571"/>
          <ac:spMkLst>
            <pc:docMk/>
            <pc:sldMk cId="2723554986" sldId="280"/>
            <ac:spMk id="68" creationId="{E42B70FD-A907-743E-39C1-D715419C44E2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68" creationId="{ED84ECDC-7525-9992-6C74-79244D17266E}"/>
          </ac:spMkLst>
        </pc:spChg>
        <pc:spChg chg="mod">
          <ac:chgData name="Bo Tang" userId="332dbdf67b1791cd" providerId="LiveId" clId="{8E558BD9-1D7C-45B0-A454-F913BE8B44AA}" dt="2024-05-24T18:25:39.116" v="6397" actId="571"/>
          <ac:spMkLst>
            <pc:docMk/>
            <pc:sldMk cId="2723554986" sldId="280"/>
            <ac:spMk id="71" creationId="{19C3030C-7533-3FDD-65AE-D24257279534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2" creationId="{CD46401D-D943-8396-E2D6-1955DF82D6DE}"/>
          </ac:spMkLst>
        </pc:spChg>
        <pc:spChg chg="mod">
          <ac:chgData name="Bo Tang" userId="332dbdf67b1791cd" providerId="LiveId" clId="{8E558BD9-1D7C-45B0-A454-F913BE8B44AA}" dt="2024-05-24T18:25:39.116" v="6397" actId="571"/>
          <ac:spMkLst>
            <pc:docMk/>
            <pc:sldMk cId="2723554986" sldId="280"/>
            <ac:spMk id="74" creationId="{244EE67F-81A3-6180-D83A-BCB37D3E23C4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4" creationId="{EADC99E2-4892-0EEC-70BA-5454AD93EB28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6" creationId="{E4AB83CC-45B7-4B1A-5128-3D4DA6D404AB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7" creationId="{C08452BD-6B3E-1F96-CD31-A9CA00CC2DC5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8" creationId="{FB5698E1-3746-5641-C734-A9C87D8F5988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9" creationId="{BB2816DD-E7A5-D770-181A-A57696C4002A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84" creationId="{AE4ECF6D-D477-B725-4ECA-5261E712C049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85" creationId="{8834568A-365D-CD38-3C45-C9BD721282DC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87" creationId="{2576270B-CF0C-1853-C3A8-4C248D6F317F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92" creationId="{09C36FF4-4680-CDDE-321A-EC1E92EFFA2B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93" creationId="{92842218-D39D-B485-8514-3E171BB29493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104" creationId="{CD75B69E-0585-5635-A691-E486169B5501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105" creationId="{3C9BCEF5-A098-1978-DA86-45972FD0C12C}"/>
          </ac:spMkLst>
        </pc:spChg>
        <pc:grpChg chg="add mod">
          <ac:chgData name="Bo Tang" userId="332dbdf67b1791cd" providerId="LiveId" clId="{8E558BD9-1D7C-45B0-A454-F913BE8B44AA}" dt="2024-05-30T09:18:53.805" v="7424"/>
          <ac:grpSpMkLst>
            <pc:docMk/>
            <pc:sldMk cId="2723554986" sldId="280"/>
            <ac:grpSpMk id="2" creationId="{4ADB0444-ED7F-3826-8F30-784CD28A10B1}"/>
          </ac:grpSpMkLst>
        </pc:grpChg>
        <pc:grpChg chg="del">
          <ac:chgData name="Bo Tang" userId="332dbdf67b1791cd" providerId="LiveId" clId="{8E558BD9-1D7C-45B0-A454-F913BE8B44AA}" dt="2024-05-24T21:10:20.891" v="6502" actId="478"/>
          <ac:grpSpMkLst>
            <pc:docMk/>
            <pc:sldMk cId="2723554986" sldId="280"/>
            <ac:grpSpMk id="3" creationId="{F160FECA-2EB4-1C7F-06EB-94FFC653B8C5}"/>
          </ac:grpSpMkLst>
        </pc:grpChg>
        <pc:grpChg chg="del">
          <ac:chgData name="Bo Tang" userId="332dbdf67b1791cd" providerId="LiveId" clId="{8E558BD9-1D7C-45B0-A454-F913BE8B44AA}" dt="2024-05-23T20:45:19.215" v="3578" actId="478"/>
          <ac:grpSpMkLst>
            <pc:docMk/>
            <pc:sldMk cId="2723554986" sldId="280"/>
            <ac:grpSpMk id="14" creationId="{CE2A2750-0FC2-BF9F-A51E-0F1E4E9B9143}"/>
          </ac:grpSpMkLst>
        </pc:grpChg>
        <pc:grpChg chg="del">
          <ac:chgData name="Bo Tang" userId="332dbdf67b1791cd" providerId="LiveId" clId="{8E558BD9-1D7C-45B0-A454-F913BE8B44AA}" dt="2024-05-30T09:18:53.315" v="7423" actId="478"/>
          <ac:grpSpMkLst>
            <pc:docMk/>
            <pc:sldMk cId="2723554986" sldId="280"/>
            <ac:grpSpMk id="26" creationId="{EB40F663-DB41-C308-73C8-9955AD2B15A3}"/>
          </ac:grpSpMkLst>
        </pc:grpChg>
        <pc:grpChg chg="add mod">
          <ac:chgData name="Bo Tang" userId="332dbdf67b1791cd" providerId="LiveId" clId="{8E558BD9-1D7C-45B0-A454-F913BE8B44AA}" dt="2024-05-24T18:25:42.050" v="6398" actId="1076"/>
          <ac:grpSpMkLst>
            <pc:docMk/>
            <pc:sldMk cId="2723554986" sldId="280"/>
            <ac:grpSpMk id="60" creationId="{336317F6-5BC7-4F59-46F4-E1E9AB350E24}"/>
          </ac:grpSpMkLst>
        </pc:grpChg>
        <pc:grpChg chg="add mod">
          <ac:chgData name="Bo Tang" userId="332dbdf67b1791cd" providerId="LiveId" clId="{8E558BD9-1D7C-45B0-A454-F913BE8B44AA}" dt="2024-05-24T18:25:26.905" v="6393" actId="1076"/>
          <ac:grpSpMkLst>
            <pc:docMk/>
            <pc:sldMk cId="2723554986" sldId="280"/>
            <ac:grpSpMk id="66" creationId="{B70DFCB6-1B31-F454-D4C5-F1C8B6529EC5}"/>
          </ac:grpSpMkLst>
        </pc:grpChg>
        <pc:grpChg chg="add 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67" creationId="{1F4F9A38-53B1-AB7A-F7C4-D5C83213EBCE}"/>
          </ac:grpSpMkLst>
        </pc:grpChg>
        <pc:grpChg chg="add mod">
          <ac:chgData name="Bo Tang" userId="332dbdf67b1791cd" providerId="LiveId" clId="{8E558BD9-1D7C-45B0-A454-F913BE8B44AA}" dt="2024-05-24T18:25:39.116" v="6397" actId="571"/>
          <ac:grpSpMkLst>
            <pc:docMk/>
            <pc:sldMk cId="2723554986" sldId="280"/>
            <ac:grpSpMk id="67" creationId="{C1B98684-B032-1A4E-9CCE-60EB5AFCC622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71" creationId="{88029C8E-59C9-3973-95F7-CAD2C5D57A2A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73" creationId="{20B7CEBE-3707-6B87-5877-ADA9587E14EE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75" creationId="{36D7DBE1-239D-3977-11E8-37CEF84868C4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82" creationId="{F201B19A-26F3-2E4C-B6D7-92991322BA85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83" creationId="{2E27B27E-C1D5-DFA4-33B3-94E5414C3636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86" creationId="{1F6FD330-9237-67AD-9D7A-799885F9AC34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99" creationId="{2FF38154-AAA2-770F-C7A3-2D542438D4CC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100" creationId="{5AF1D12E-E04F-3937-C2F8-FE2CA1BBEC20}"/>
          </ac:grpSpMkLst>
        </pc:grpChg>
        <pc:cxnChg chg="add mod">
          <ac:chgData name="Bo Tang" userId="332dbdf67b1791cd" providerId="LiveId" clId="{8E558BD9-1D7C-45B0-A454-F913BE8B44AA}" dt="2024-05-24T18:24:33.310" v="6387" actId="164"/>
          <ac:cxnSpMkLst>
            <pc:docMk/>
            <pc:sldMk cId="2723554986" sldId="280"/>
            <ac:cxnSpMk id="16" creationId="{BC8B653F-1126-26A7-F293-038C68F26BF6}"/>
          </ac:cxnSpMkLst>
        </pc:cxnChg>
        <pc:cxnChg chg="add mod">
          <ac:chgData name="Bo Tang" userId="332dbdf67b1791cd" providerId="LiveId" clId="{8E558BD9-1D7C-45B0-A454-F913BE8B44AA}" dt="2024-05-24T18:24:33.310" v="6387" actId="164"/>
          <ac:cxnSpMkLst>
            <pc:docMk/>
            <pc:sldMk cId="2723554986" sldId="280"/>
            <ac:cxnSpMk id="18" creationId="{49EE7C18-3878-4B94-B32E-54A543E53C40}"/>
          </ac:cxnSpMkLst>
        </pc:cxnChg>
        <pc:cxnChg chg="add mod">
          <ac:chgData name="Bo Tang" userId="332dbdf67b1791cd" providerId="LiveId" clId="{8E558BD9-1D7C-45B0-A454-F913BE8B44AA}" dt="2024-05-24T18:25:06.360" v="6391" actId="164"/>
          <ac:cxnSpMkLst>
            <pc:docMk/>
            <pc:sldMk cId="2723554986" sldId="280"/>
            <ac:cxnSpMk id="62" creationId="{B071BD0B-8262-678D-85A5-F4A95FF1FFDE}"/>
          </ac:cxnSpMkLst>
        </pc:cxnChg>
        <pc:cxnChg chg="add mod">
          <ac:chgData name="Bo Tang" userId="332dbdf67b1791cd" providerId="LiveId" clId="{8E558BD9-1D7C-45B0-A454-F913BE8B44AA}" dt="2024-05-24T18:25:06.360" v="6391" actId="164"/>
          <ac:cxnSpMkLst>
            <pc:docMk/>
            <pc:sldMk cId="2723554986" sldId="280"/>
            <ac:cxnSpMk id="63" creationId="{6BF8FAC1-F79B-B367-B74A-DAC0D300155A}"/>
          </ac:cxnSpMkLst>
        </pc:cxnChg>
        <pc:cxnChg chg="del">
          <ac:chgData name="Bo Tang" userId="332dbdf67b1791cd" providerId="LiveId" clId="{8E558BD9-1D7C-45B0-A454-F913BE8B44AA}" dt="2024-05-23T20:45:19.215" v="3578" actId="478"/>
          <ac:cxnSpMkLst>
            <pc:docMk/>
            <pc:sldMk cId="2723554986" sldId="280"/>
            <ac:cxnSpMk id="68" creationId="{9646DBBD-03D4-4190-7331-8D1B61916C5C}"/>
          </ac:cxnSpMkLst>
        </pc:cxnChg>
        <pc:cxnChg chg="mod">
          <ac:chgData name="Bo Tang" userId="332dbdf67b1791cd" providerId="LiveId" clId="{8E558BD9-1D7C-45B0-A454-F913BE8B44AA}" dt="2024-05-24T18:25:39.116" v="6397" actId="571"/>
          <ac:cxnSpMkLst>
            <pc:docMk/>
            <pc:sldMk cId="2723554986" sldId="280"/>
            <ac:cxnSpMk id="72" creationId="{7955395F-AA72-601A-A0FC-581B755833B3}"/>
          </ac:cxnSpMkLst>
        </pc:cxnChg>
        <pc:cxnChg chg="mod">
          <ac:chgData name="Bo Tang" userId="332dbdf67b1791cd" providerId="LiveId" clId="{8E558BD9-1D7C-45B0-A454-F913BE8B44AA}" dt="2024-05-24T18:25:39.116" v="6397" actId="571"/>
          <ac:cxnSpMkLst>
            <pc:docMk/>
            <pc:sldMk cId="2723554986" sldId="280"/>
            <ac:cxnSpMk id="73" creationId="{55858F63-A9AE-EBC4-EA09-EF184FD130F9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80" creationId="{26A24B7E-89FA-3848-8F03-135CFDBA359A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81" creationId="{4566C75F-A177-2924-0D4B-862E066B2683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0" creationId="{027A741D-BF1F-641B-C567-73BE68BD01D4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1" creationId="{C87C6C7B-4674-29EA-5C53-5C3924E4221F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4" creationId="{3FC2A5EB-3E26-113D-64E9-715B91245FDF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5" creationId="{1D113742-C91F-815A-14D1-61A741A90453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6" creationId="{F1738B80-549B-CA9D-EB37-703F8F4DF8A3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7" creationId="{7693AF3F-517E-01BE-06C1-1C4765F497FE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8" creationId="{AE83ED7E-61F7-8221-476E-62CC0ED3EA86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101" creationId="{EF7982E2-8680-57C8-1D6A-212D41991EC6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102" creationId="{0ABEE88B-F103-3FF0-2AAC-8E078CAC9B25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103" creationId="{99D1669A-C406-C9FA-FFCF-7E959E74B4A2}"/>
          </ac:cxnSpMkLst>
        </pc:cxnChg>
      </pc:sldChg>
      <pc:sldChg chg="addSp delSp modSp add del mod">
        <pc:chgData name="Bo Tang" userId="332dbdf67b1791cd" providerId="LiveId" clId="{8E558BD9-1D7C-45B0-A454-F913BE8B44AA}" dt="2024-05-30T00:21:51.979" v="7112" actId="2696"/>
        <pc:sldMkLst>
          <pc:docMk/>
          <pc:sldMk cId="3325260064" sldId="281"/>
        </pc:sldMkLst>
        <pc:spChg chg="mod">
          <ac:chgData name="Bo Tang" userId="332dbdf67b1791cd" providerId="LiveId" clId="{8E558BD9-1D7C-45B0-A454-F913BE8B44AA}" dt="2024-05-24T21:20:51.547" v="6520" actId="207"/>
          <ac:spMkLst>
            <pc:docMk/>
            <pc:sldMk cId="3325260064" sldId="281"/>
            <ac:spMk id="11" creationId="{6161653D-6AA7-F2AE-E2F5-D54A0A05FB35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18" creationId="{B4CEF2F1-DA55-BC42-377C-4E0261445207}"/>
          </ac:spMkLst>
        </pc:spChg>
        <pc:spChg chg="mod">
          <ac:chgData name="Bo Tang" userId="332dbdf67b1791cd" providerId="LiveId" clId="{8E558BD9-1D7C-45B0-A454-F913BE8B44AA}" dt="2024-05-24T01:38:22.658" v="4899"/>
          <ac:spMkLst>
            <pc:docMk/>
            <pc:sldMk cId="3325260064" sldId="281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0" creationId="{14C28059-391D-C594-7A6C-F33D4C620341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2" creationId="{2516F9EB-7022-89C9-3775-334CF7FF9476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4" creationId="{9FA27507-80E9-7852-6F4A-8E6349F37F84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5" creationId="{971E3389-EDAE-1538-ED1E-8422C76339F9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6" creationId="{07C12394-22F8-72CD-4F5A-67AFA6301920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7" creationId="{0F2C4645-917A-102D-97B2-A9183A71D3A0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75" creationId="{68691516-430B-B2CF-EFA1-02E2B4EED0BD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76" creationId="{9DE91165-F1E1-E819-5A05-0DE4DF0098EC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78" creationId="{CD45F14E-BF8D-C7E4-6A0C-55E3DCFF6450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81" creationId="{774B4ADB-4869-D0E9-8569-51DA1C03BE85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82" creationId="{2EDDB87C-C1F5-D29F-020D-5F39D69FBC9F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95" creationId="{6DC5E773-0A69-795C-D872-53A65886832F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96" creationId="{5CB8E69E-316E-8A77-FD4E-5E8ABD0C432D}"/>
          </ac:spMkLst>
        </pc:spChg>
        <pc:grpChg chg="del">
          <ac:chgData name="Bo Tang" userId="332dbdf67b1791cd" providerId="LiveId" clId="{8E558BD9-1D7C-45B0-A454-F913BE8B44AA}" dt="2024-05-24T21:10:39.069" v="6504" actId="478"/>
          <ac:grpSpMkLst>
            <pc:docMk/>
            <pc:sldMk cId="3325260064" sldId="281"/>
            <ac:grpSpMk id="3" creationId="{F160FECA-2EB4-1C7F-06EB-94FFC653B8C5}"/>
          </ac:grpSpMkLst>
        </pc:grpChg>
        <pc:grpChg chg="add 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15" creationId="{1A221066-57BC-E67F-9527-ACCBDB80BC6B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19" creationId="{5BD2E323-4E80-AF27-12C8-8176BD865B79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61" creationId="{71B3E71C-AB9B-BFDD-280B-020608318955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63" creationId="{22A3F4C8-805E-CD53-8767-670EC2BBCFA7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73" creationId="{6DD518E3-A0A2-93A6-D2FB-75E0FB31222C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74" creationId="{2632C8B9-093F-0F06-660A-326A99BC4825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77" creationId="{F7D103D1-75A5-BD20-7906-9FAF7C3A8748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90" creationId="{FA9F37C1-72BF-31EC-EA07-3966A3546015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91" creationId="{1E906528-3819-C526-F435-A19F13456F21}"/>
          </ac:grpSpMkLst>
        </pc:grp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71" creationId="{5BFE300C-6039-F67E-0947-A14F678CDF7F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72" creationId="{1E16EA1E-34D0-73CE-0B09-B1E8D2038357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79" creationId="{93BE9A6D-0131-4C9D-7B9E-BF3156D0F331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0" creationId="{98382C0C-75B3-6CEB-8E07-12F406A0C66C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3" creationId="{65F33D8B-2C2A-C0DD-12EF-FE4BB7893766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4" creationId="{326305C5-B932-8197-14DA-FC20B15B8295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5" creationId="{89A2453D-3ABA-CBE0-70A8-63CD2D481F9C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6" creationId="{6E933BA0-F6B2-9549-ECF9-92D092903F9B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7" creationId="{35F3DB6C-3969-4790-EF8E-DCB33247314F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92" creationId="{876BB9A1-DB71-E4E7-7440-132C06BC139F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93" creationId="{B8439350-0818-0614-ADE7-726583290B5F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94" creationId="{8ED434D4-63E3-F7BD-DCD1-3193432C9F34}"/>
          </ac:cxnSpMkLst>
        </pc:cxnChg>
      </pc:sldChg>
      <pc:sldChg chg="add del">
        <pc:chgData name="Bo Tang" userId="332dbdf67b1791cd" providerId="LiveId" clId="{8E558BD9-1D7C-45B0-A454-F913BE8B44AA}" dt="2024-05-23T21:20:41.645" v="3815" actId="47"/>
        <pc:sldMkLst>
          <pc:docMk/>
          <pc:sldMk cId="2483060647" sldId="282"/>
        </pc:sldMkLst>
      </pc:sldChg>
      <pc:sldChg chg="addSp delSp modSp add mod">
        <pc:chgData name="Bo Tang" userId="332dbdf67b1791cd" providerId="LiveId" clId="{8E558BD9-1D7C-45B0-A454-F913BE8B44AA}" dt="2024-05-30T09:18:44.180" v="7422"/>
        <pc:sldMkLst>
          <pc:docMk/>
          <pc:sldMk cId="1039442076" sldId="283"/>
        </pc:sldMkLst>
        <pc:spChg chg="mod">
          <ac:chgData name="Bo Tang" userId="332dbdf67b1791cd" providerId="LiveId" clId="{8E558BD9-1D7C-45B0-A454-F913BE8B44AA}" dt="2024-05-30T09:18:44.180" v="7422"/>
          <ac:spMkLst>
            <pc:docMk/>
            <pc:sldMk cId="1039442076" sldId="283"/>
            <ac:spMk id="3" creationId="{9D461CC7-252A-D4FB-441D-82A09004D99B}"/>
          </ac:spMkLst>
        </pc:spChg>
        <pc:spChg chg="add del mod topLvl">
          <ac:chgData name="Bo Tang" userId="332dbdf67b1791cd" providerId="LiveId" clId="{8E558BD9-1D7C-45B0-A454-F913BE8B44AA}" dt="2024-05-23T20:48:57.600" v="3611" actId="21"/>
          <ac:spMkLst>
            <pc:docMk/>
            <pc:sldMk cId="1039442076" sldId="283"/>
            <ac:spMk id="11" creationId="{6161653D-6AA7-F2AE-E2F5-D54A0A05FB35}"/>
          </ac:spMkLst>
        </pc:spChg>
        <pc:spChg chg="add mod">
          <ac:chgData name="Bo Tang" userId="332dbdf67b1791cd" providerId="LiveId" clId="{8E558BD9-1D7C-45B0-A454-F913BE8B44AA}" dt="2024-05-23T20:52:30.105" v="3636" actId="164"/>
          <ac:spMkLst>
            <pc:docMk/>
            <pc:sldMk cId="1039442076" sldId="283"/>
            <ac:spMk id="13" creationId="{FA76E19A-D19C-E66F-C986-DD04C9D9636B}"/>
          </ac:spMkLst>
        </pc:spChg>
        <pc:spChg chg="add mod">
          <ac:chgData name="Bo Tang" userId="332dbdf67b1791cd" providerId="LiveId" clId="{8E558BD9-1D7C-45B0-A454-F913BE8B44AA}" dt="2024-05-23T20:52:30.105" v="3636" actId="164"/>
          <ac:spMkLst>
            <pc:docMk/>
            <pc:sldMk cId="1039442076" sldId="283"/>
            <ac:spMk id="14" creationId="{B90875D1-8BB0-0025-5E8A-0EDF55ED3ECF}"/>
          </ac:spMkLst>
        </pc:spChg>
        <pc:spChg chg="add mod">
          <ac:chgData name="Bo Tang" userId="332dbdf67b1791cd" providerId="LiveId" clId="{8E558BD9-1D7C-45B0-A454-F913BE8B44AA}" dt="2024-05-23T20:52:30.105" v="3636" actId="164"/>
          <ac:spMkLst>
            <pc:docMk/>
            <pc:sldMk cId="1039442076" sldId="283"/>
            <ac:spMk id="15" creationId="{9B173636-0591-2CBC-8661-9BFC264D516F}"/>
          </ac:spMkLst>
        </pc:spChg>
        <pc:spChg chg="mod">
          <ac:chgData name="Bo Tang" userId="332dbdf67b1791cd" providerId="LiveId" clId="{8E558BD9-1D7C-45B0-A454-F913BE8B44AA}" dt="2024-05-30T09:18:44.180" v="7422"/>
          <ac:spMkLst>
            <pc:docMk/>
            <pc:sldMk cId="1039442076" sldId="283"/>
            <ac:spMk id="17" creationId="{3B63283D-7D17-7087-9ACA-49D51D504370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19" creationId="{55B97C8E-91D9-867A-7F5B-732B8A4C954D}"/>
          </ac:spMkLst>
        </pc:spChg>
        <pc:spChg chg="mod">
          <ac:chgData name="Bo Tang" userId="332dbdf67b1791cd" providerId="LiveId" clId="{8E558BD9-1D7C-45B0-A454-F913BE8B44AA}" dt="2024-05-24T01:38:14.069" v="4897"/>
          <ac:spMkLst>
            <pc:docMk/>
            <pc:sldMk cId="1039442076" sldId="283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1" creationId="{F8E31345-56AC-7822-AD1E-2BD77E1ECBDC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3" creationId="{43EB84D0-2E27-02AB-C539-A776B79DED00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5" creationId="{5CC29BD1-B58B-9ACF-3D89-538C5779678B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6" creationId="{9B7D7D9A-53EC-C92B-DD06-75D562E8ED61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7" creationId="{EBD41CB3-4D80-D6C7-F652-AFB371720D42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8" creationId="{280E4733-85AE-CE11-1D41-B5A5E48065EF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73" creationId="{E136CE7E-15C8-9CD2-1DF4-1A3B88AA5449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74" creationId="{E57F2E6E-8264-C0CF-AB70-D49D37F43A3E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76" creationId="{9EBC50CD-B8C9-9CF1-BD84-FA03BFCE7B8E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79" creationId="{1E388DCF-9F17-F37D-1F3E-AF3BB670A986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80" creationId="{46DC5EA0-5F28-F028-A8FD-3143B8DD4D97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93" creationId="{9D7BB4A1-C7DC-8BE1-3699-AB5A63502E3B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94" creationId="{76324932-A225-ED94-F6B8-D429C0062403}"/>
          </ac:spMkLst>
        </pc:spChg>
        <pc:grpChg chg="add mod">
          <ac:chgData name="Bo Tang" userId="332dbdf67b1791cd" providerId="LiveId" clId="{8E558BD9-1D7C-45B0-A454-F913BE8B44AA}" dt="2024-05-30T09:18:44.180" v="7422"/>
          <ac:grpSpMkLst>
            <pc:docMk/>
            <pc:sldMk cId="1039442076" sldId="283"/>
            <ac:grpSpMk id="2" creationId="{34EA8F01-E2FD-8313-FC0E-49039E966D01}"/>
          </ac:grpSpMkLst>
        </pc:grpChg>
        <pc:grpChg chg="del">
          <ac:chgData name="Bo Tang" userId="332dbdf67b1791cd" providerId="LiveId" clId="{8E558BD9-1D7C-45B0-A454-F913BE8B44AA}" dt="2024-05-24T21:10:16.594" v="6500" actId="478"/>
          <ac:grpSpMkLst>
            <pc:docMk/>
            <pc:sldMk cId="1039442076" sldId="283"/>
            <ac:grpSpMk id="3" creationId="{F160FECA-2EB4-1C7F-06EB-94FFC653B8C5}"/>
          </ac:grpSpMkLst>
        </pc:grpChg>
        <pc:grpChg chg="add del">
          <ac:chgData name="Bo Tang" userId="332dbdf67b1791cd" providerId="LiveId" clId="{8E558BD9-1D7C-45B0-A454-F913BE8B44AA}" dt="2024-05-23T20:48:57.600" v="3611" actId="21"/>
          <ac:grpSpMkLst>
            <pc:docMk/>
            <pc:sldMk cId="1039442076" sldId="283"/>
            <ac:grpSpMk id="10" creationId="{B6C56E5F-9E99-CCB3-6DBA-F47EB4DB4BAC}"/>
          </ac:grpSpMkLst>
        </pc:grpChg>
        <pc:grpChg chg="mod topLvl">
          <ac:chgData name="Bo Tang" userId="332dbdf67b1791cd" providerId="LiveId" clId="{8E558BD9-1D7C-45B0-A454-F913BE8B44AA}" dt="2024-05-23T20:48:57.600" v="3611" actId="21"/>
          <ac:grpSpMkLst>
            <pc:docMk/>
            <pc:sldMk cId="1039442076" sldId="283"/>
            <ac:grpSpMk id="12" creationId="{36D90603-4CE7-01C8-040A-9B84399B1A22}"/>
          </ac:grpSpMkLst>
        </pc:grpChg>
        <pc:grpChg chg="add mod">
          <ac:chgData name="Bo Tang" userId="332dbdf67b1791cd" providerId="LiveId" clId="{8E558BD9-1D7C-45B0-A454-F913BE8B44AA}" dt="2024-05-23T22:04:06.075" v="4034" actId="1076"/>
          <ac:grpSpMkLst>
            <pc:docMk/>
            <pc:sldMk cId="1039442076" sldId="283"/>
            <ac:grpSpMk id="16" creationId="{16078E53-1328-2234-9A7C-7575CB779F8E}"/>
          </ac:grpSpMkLst>
        </pc:grpChg>
        <pc:grpChg chg="add 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18" creationId="{8739CCD6-11E2-9424-28D2-FAA41C0FAE12}"/>
          </ac:grpSpMkLst>
        </pc:grpChg>
        <pc:grpChg chg="del">
          <ac:chgData name="Bo Tang" userId="332dbdf67b1791cd" providerId="LiveId" clId="{8E558BD9-1D7C-45B0-A454-F913BE8B44AA}" dt="2024-05-30T09:18:43.517" v="7421" actId="478"/>
          <ac:grpSpMkLst>
            <pc:docMk/>
            <pc:sldMk cId="1039442076" sldId="283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60" creationId="{25EB07C2-A6A0-1A34-6D8A-9B1AE4550FC7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62" creationId="{758C6030-F6CE-6196-21CF-393424274A66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64" creationId="{E3E72228-2D5A-20AF-D3A1-C0CB2F10E31A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71" creationId="{DC3F2371-2001-2DA3-E2DF-A459143BB759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72" creationId="{65AC8B36-FC40-0F08-41BF-340EB732B860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75" creationId="{0EE26E3F-535B-8E54-691B-FF0544555C5C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86" creationId="{84AB9C8E-5306-4D7F-D22C-1456059C4D8E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87" creationId="{3EF3FB57-A8E1-CD53-8275-D69113D080AD}"/>
          </ac:grpSpMkLst>
        </pc:grp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69" creationId="{76AB6E2D-BD01-FE7B-9CC7-616B6365AD80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70" creationId="{5C92D293-94EC-F24B-518F-EDA13CEE5696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77" creationId="{40D41344-A90E-31A7-5AED-E239DEFA2308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78" creationId="{E53E2EFD-9F7C-6885-C663-B2097296A856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81" creationId="{1C0275FB-8C70-D60F-F8F4-4715D1BF7F9A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82" creationId="{B4C89ABC-7575-4397-EE0D-BE65A5C84CCC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83" creationId="{4E67716A-D19C-102E-B283-818BCBC5DD97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84" creationId="{3F1FF576-6D28-84C8-AF49-56A6CC65CD7F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85" creationId="{3A2A7BEE-D73A-0E59-CA9B-A69AB755119A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90" creationId="{ECF0EE74-D196-8CD1-424C-268E95C90FE1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91" creationId="{3DC70860-33EA-2339-DD70-2C5D6760100D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92" creationId="{70FCC5B6-EFC5-5C43-B80F-D8A14D2D02A2}"/>
          </ac:cxnSpMkLst>
        </pc:cxnChg>
      </pc:sldChg>
      <pc:sldChg chg="addSp delSp modSp add mod">
        <pc:chgData name="Bo Tang" userId="332dbdf67b1791cd" providerId="LiveId" clId="{8E558BD9-1D7C-45B0-A454-F913BE8B44AA}" dt="2024-05-30T09:19:00.975" v="7426"/>
        <pc:sldMkLst>
          <pc:docMk/>
          <pc:sldMk cId="115494926" sldId="284"/>
        </pc:sldMkLst>
        <pc:spChg chg="mod">
          <ac:chgData name="Bo Tang" userId="332dbdf67b1791cd" providerId="LiveId" clId="{8E558BD9-1D7C-45B0-A454-F913BE8B44AA}" dt="2024-05-30T09:19:00.975" v="7426"/>
          <ac:spMkLst>
            <pc:docMk/>
            <pc:sldMk cId="115494926" sldId="284"/>
            <ac:spMk id="3" creationId="{B1E0B9F8-FA70-81CC-7F1F-E1D82687F0D4}"/>
          </ac:spMkLst>
        </pc:spChg>
        <pc:spChg chg="mod">
          <ac:chgData name="Bo Tang" userId="332dbdf67b1791cd" providerId="LiveId" clId="{8E558BD9-1D7C-45B0-A454-F913BE8B44AA}" dt="2024-05-24T21:20:39.746" v="6519" actId="207"/>
          <ac:spMkLst>
            <pc:docMk/>
            <pc:sldMk cId="115494926" sldId="284"/>
            <ac:spMk id="11" creationId="{6161653D-6AA7-F2AE-E2F5-D54A0A05FB35}"/>
          </ac:spMkLst>
        </pc:spChg>
        <pc:spChg chg="add mod">
          <ac:chgData name="Bo Tang" userId="332dbdf67b1791cd" providerId="LiveId" clId="{8E558BD9-1D7C-45B0-A454-F913BE8B44AA}" dt="2024-05-23T21:02:02.785" v="3687" actId="1076"/>
          <ac:spMkLst>
            <pc:docMk/>
            <pc:sldMk cId="115494926" sldId="284"/>
            <ac:spMk id="15" creationId="{2C775844-9DEB-1FE2-3EF9-8123BDA67390}"/>
          </ac:spMkLst>
        </pc:spChg>
        <pc:spChg chg="mod">
          <ac:chgData name="Bo Tang" userId="332dbdf67b1791cd" providerId="LiveId" clId="{8E558BD9-1D7C-45B0-A454-F913BE8B44AA}" dt="2024-05-30T09:19:00.975" v="7426"/>
          <ac:spMkLst>
            <pc:docMk/>
            <pc:sldMk cId="115494926" sldId="284"/>
            <ac:spMk id="17" creationId="{DC74D6E7-D807-D3A6-8E67-C3E39F9AE504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19" creationId="{2AD6DB0F-77F6-5F96-80C2-89F22CCC3187}"/>
          </ac:spMkLst>
        </pc:spChg>
        <pc:spChg chg="mod">
          <ac:chgData name="Bo Tang" userId="332dbdf67b1791cd" providerId="LiveId" clId="{8E558BD9-1D7C-45B0-A454-F913BE8B44AA}" dt="2024-05-24T01:38:27.245" v="4900"/>
          <ac:spMkLst>
            <pc:docMk/>
            <pc:sldMk cId="115494926" sldId="284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61" creationId="{67B4B099-452F-883C-0E02-404EC057BA8C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63" creationId="{515D6407-C619-ACBA-ECD3-80FA701898DE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65" creationId="{B4B2CAC6-6BA3-2B27-F94D-9E0BC9A49D67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66" creationId="{20DF59BB-56AB-865D-E68B-8C44975ED1AA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67" creationId="{47D5BFF5-0B14-E5E9-E73E-817B2ED84B5D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71" creationId="{D85446D4-18CB-5F9B-1137-920D13A0B0C2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76" creationId="{6FC08972-DD40-68F8-3068-AE777B54B378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77" creationId="{A201FD55-890E-CCB8-1BF7-D9E85A0C567E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79" creationId="{0309124A-DC02-7025-1751-9303D6A5F5D5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82" creationId="{54018662-503F-D9AD-F4C9-85F124BF142F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83" creationId="{9EC586A4-6FE0-D198-2809-11D3C13CA728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96" creationId="{BAF722FC-935F-0A0A-1C1D-516DFF167EAE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97" creationId="{6ECD32E6-B9FF-F122-692D-41A597A9D7D0}"/>
          </ac:spMkLst>
        </pc:spChg>
        <pc:grpChg chg="add mod">
          <ac:chgData name="Bo Tang" userId="332dbdf67b1791cd" providerId="LiveId" clId="{8E558BD9-1D7C-45B0-A454-F913BE8B44AA}" dt="2024-05-30T09:19:00.975" v="7426"/>
          <ac:grpSpMkLst>
            <pc:docMk/>
            <pc:sldMk cId="115494926" sldId="284"/>
            <ac:grpSpMk id="2" creationId="{7D10A3EB-C97B-EAF4-93D3-849974DE92DD}"/>
          </ac:grpSpMkLst>
        </pc:grpChg>
        <pc:grpChg chg="del">
          <ac:chgData name="Bo Tang" userId="332dbdf67b1791cd" providerId="LiveId" clId="{8E558BD9-1D7C-45B0-A454-F913BE8B44AA}" dt="2024-05-24T21:12:04.154" v="6506" actId="478"/>
          <ac:grpSpMkLst>
            <pc:docMk/>
            <pc:sldMk cId="115494926" sldId="284"/>
            <ac:grpSpMk id="3" creationId="{F160FECA-2EB4-1C7F-06EB-94FFC653B8C5}"/>
          </ac:grpSpMkLst>
        </pc:grpChg>
        <pc:grpChg chg="add 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18" creationId="{5059E3E1-5843-58E8-FC80-472684898527}"/>
          </ac:grpSpMkLst>
        </pc:grpChg>
        <pc:grpChg chg="del">
          <ac:chgData name="Bo Tang" userId="332dbdf67b1791cd" providerId="LiveId" clId="{8E558BD9-1D7C-45B0-A454-F913BE8B44AA}" dt="2024-05-30T09:18:59.738" v="7425" actId="478"/>
          <ac:grpSpMkLst>
            <pc:docMk/>
            <pc:sldMk cId="115494926" sldId="284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60" creationId="{03B36DB5-50B3-92CE-8263-86331322BC82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62" creationId="{53F20CA8-8E5A-B943-DA31-42A421EBD62C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64" creationId="{57FF4500-B7D5-F326-F4D3-8E00629EC583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74" creationId="{BB11CF53-B125-EF96-8798-AC7565278B60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75" creationId="{631F8DBB-F4C4-B9E8-3A2D-829B6FDAA63F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78" creationId="{C4070EFF-55D3-2A6A-0CAF-84BE1AC8C9A6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91" creationId="{085C8249-37B0-463F-44C9-AC23420A3F22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92" creationId="{C93DDF0C-6A87-6C4E-AFC2-8CC1D00B1AD2}"/>
          </ac:grpSpMkLst>
        </pc:grp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72" creationId="{71385FA1-36AF-BB00-09D7-AB6FEBCED73D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73" creationId="{841F0843-24B1-BB89-C5E0-13AEE4A92C66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0" creationId="{2B8D7A37-870F-CFA6-65AC-F6D4B8113439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1" creationId="{68EE1DF5-6057-DCD2-CF4A-C66A9A7F0BB7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4" creationId="{AAB69F16-6116-9513-75B9-AEBFBF170EEF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5" creationId="{16ADC765-9DB6-D331-DD73-D20E2A97EFE9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6" creationId="{F2B7286E-54BB-7D3A-C1C0-BFD56F89C0E7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7" creationId="{1E535838-E139-2976-1559-BB432884B77A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90" creationId="{82AE4360-2AC1-82B3-040C-956495297618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93" creationId="{D7951D6E-5308-5A10-5CB8-32C61520A8E8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94" creationId="{8983D098-3C49-A8C8-6728-11D59BAF81F8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95" creationId="{F8F76E04-D057-0716-9E98-1392EAC7817B}"/>
          </ac:cxnSpMkLst>
        </pc:cxnChg>
      </pc:sldChg>
      <pc:sldChg chg="addSp delSp modSp add del mod">
        <pc:chgData name="Bo Tang" userId="332dbdf67b1791cd" providerId="LiveId" clId="{8E558BD9-1D7C-45B0-A454-F913BE8B44AA}" dt="2024-05-23T21:55:17.388" v="3868" actId="47"/>
        <pc:sldMkLst>
          <pc:docMk/>
          <pc:sldMk cId="550909581" sldId="285"/>
        </pc:sldMkLst>
        <pc:spChg chg="mod">
          <ac:chgData name="Bo Tang" userId="332dbdf67b1791cd" providerId="LiveId" clId="{8E558BD9-1D7C-45B0-A454-F913BE8B44AA}" dt="2024-05-23T21:05:26.733" v="3729" actId="14100"/>
          <ac:spMkLst>
            <pc:docMk/>
            <pc:sldMk cId="550909581" sldId="285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21:05:02.166" v="3719" actId="14100"/>
          <ac:spMkLst>
            <pc:docMk/>
            <pc:sldMk cId="550909581" sldId="285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21:05:08.533" v="3727" actId="20577"/>
          <ac:spMkLst>
            <pc:docMk/>
            <pc:sldMk cId="550909581" sldId="285"/>
            <ac:spMk id="9" creationId="{BE937952-7BCD-501C-F2BA-56182C215D14}"/>
          </ac:spMkLst>
        </pc:spChg>
        <pc:spChg chg="del mod">
          <ac:chgData name="Bo Tang" userId="332dbdf67b1791cd" providerId="LiveId" clId="{8E558BD9-1D7C-45B0-A454-F913BE8B44AA}" dt="2024-05-23T21:19:19.426" v="3808" actId="478"/>
          <ac:spMkLst>
            <pc:docMk/>
            <pc:sldMk cId="550909581" sldId="285"/>
            <ac:spMk id="14" creationId="{CBBED5A2-3CF4-E68D-6E0F-509A609F8D9E}"/>
          </ac:spMkLst>
        </pc:spChg>
        <pc:spChg chg="del">
          <ac:chgData name="Bo Tang" userId="332dbdf67b1791cd" providerId="LiveId" clId="{8E558BD9-1D7C-45B0-A454-F913BE8B44AA}" dt="2024-05-23T21:03:01.522" v="3691" actId="478"/>
          <ac:spMkLst>
            <pc:docMk/>
            <pc:sldMk cId="550909581" sldId="285"/>
            <ac:spMk id="15" creationId="{2C775844-9DEB-1FE2-3EF9-8123BDA67390}"/>
          </ac:spMkLst>
        </pc:spChg>
        <pc:spChg chg="del mod">
          <ac:chgData name="Bo Tang" userId="332dbdf67b1791cd" providerId="LiveId" clId="{8E558BD9-1D7C-45B0-A454-F913BE8B44AA}" dt="2024-05-23T21:19:32.711" v="3814" actId="478"/>
          <ac:spMkLst>
            <pc:docMk/>
            <pc:sldMk cId="550909581" sldId="285"/>
            <ac:spMk id="15" creationId="{EFC6B899-D7AD-E33E-00E1-5E1E750A4D29}"/>
          </ac:spMkLst>
        </pc:spChg>
        <pc:spChg chg="del mod">
          <ac:chgData name="Bo Tang" userId="332dbdf67b1791cd" providerId="LiveId" clId="{8E558BD9-1D7C-45B0-A454-F913BE8B44AA}" dt="2024-05-23T21:19:24.117" v="3810" actId="478"/>
          <ac:spMkLst>
            <pc:docMk/>
            <pc:sldMk cId="550909581" sldId="285"/>
            <ac:spMk id="16" creationId="{A3FFABBD-7179-628E-8AD4-9D4952D8ABE7}"/>
          </ac:spMkLst>
        </pc:spChg>
        <pc:spChg chg="del mod">
          <ac:chgData name="Bo Tang" userId="332dbdf67b1791cd" providerId="LiveId" clId="{8E558BD9-1D7C-45B0-A454-F913BE8B44AA}" dt="2024-05-23T21:19:30.679" v="3813" actId="478"/>
          <ac:spMkLst>
            <pc:docMk/>
            <pc:sldMk cId="550909581" sldId="285"/>
            <ac:spMk id="17" creationId="{596D6D52-A91C-CA11-53D0-560CEA733AB8}"/>
          </ac:spMkLst>
        </pc:spChg>
        <pc:spChg chg="del mod">
          <ac:chgData name="Bo Tang" userId="332dbdf67b1791cd" providerId="LiveId" clId="{8E558BD9-1D7C-45B0-A454-F913BE8B44AA}" dt="2024-05-23T21:19:25.874" v="3811" actId="478"/>
          <ac:spMkLst>
            <pc:docMk/>
            <pc:sldMk cId="550909581" sldId="285"/>
            <ac:spMk id="18" creationId="{78E220D7-DDC8-CD1E-531E-B96DDC340735}"/>
          </ac:spMkLst>
        </pc:spChg>
        <pc:spChg chg="del mod">
          <ac:chgData name="Bo Tang" userId="332dbdf67b1791cd" providerId="LiveId" clId="{8E558BD9-1D7C-45B0-A454-F913BE8B44AA}" dt="2024-05-23T21:19:28.386" v="3812" actId="478"/>
          <ac:spMkLst>
            <pc:docMk/>
            <pc:sldMk cId="550909581" sldId="285"/>
            <ac:spMk id="19" creationId="{0FB22DA5-D7DD-4429-CE51-EC3C2D44E92A}"/>
          </ac:spMkLst>
        </pc:spChg>
        <pc:spChg chg="del mod">
          <ac:chgData name="Bo Tang" userId="332dbdf67b1791cd" providerId="LiveId" clId="{8E558BD9-1D7C-45B0-A454-F913BE8B44AA}" dt="2024-05-23T21:19:22.253" v="3809" actId="478"/>
          <ac:spMkLst>
            <pc:docMk/>
            <pc:sldMk cId="550909581" sldId="285"/>
            <ac:spMk id="20" creationId="{8DB7392E-AF19-EC6C-A4DD-5F3D261498D0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22" creationId="{45D6CAED-24F6-5D47-3C7A-ED2DAEC9F938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24" creationId="{B306FDB3-D74C-C39D-66B0-BBC059A88C9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27" creationId="{70430D9F-3215-9B22-45F6-248BB48CE563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28" creationId="{DC3248FC-1E98-DAAD-CD62-9F579128B8E7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29" creationId="{1A7C1240-6995-E3BF-FE9C-78310853388C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33" creationId="{19CA1BCF-049C-4E98-9978-3ADB81E38331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35" creationId="{265E7B35-E632-40B4-2A25-E2BB77A45BBF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38" creationId="{4A4AF456-1C1A-94E5-1DBE-C8C8AD549F4B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0" creationId="{16D90D87-6FEC-2A19-894D-50B3985460AF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2" creationId="{EA60F677-9635-5F3A-202A-CFFBA7295973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4" creationId="{33F6B55A-D087-C6F7-D976-5E543E8E4CAB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6" creationId="{B0503551-19D1-B251-FF72-1FA527DCCB22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7" creationId="{DDEDE03B-2051-B1BE-68E1-C5E02FDEB520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8" creationId="{B4945FEA-B0C9-1C58-3557-8AB5A8D23072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9" creationId="{F8C72552-12DE-D907-3B7E-607EF6B913B1}"/>
          </ac:spMkLst>
        </pc:spChg>
        <pc:spChg chg="mod">
          <ac:chgData name="Bo Tang" userId="332dbdf67b1791cd" providerId="LiveId" clId="{8E558BD9-1D7C-45B0-A454-F913BE8B44AA}" dt="2024-05-23T21:32:41.678" v="3867"/>
          <ac:spMkLst>
            <pc:docMk/>
            <pc:sldMk cId="550909581" sldId="285"/>
            <ac:spMk id="53" creationId="{9C410010-D099-23CF-9236-689B0C9334D7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54" creationId="{570717A9-B784-7ED8-FCD3-7767E8E3CE1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55" creationId="{4BB57EEE-F79F-D2EE-801D-8C2BDB84AFEA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57" creationId="{CD078DC7-418E-098E-1725-4631A3D0459B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58" creationId="{BBFC20C8-AC5B-4591-F9E6-9C2D4EC3C861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1" creationId="{27396AB8-467B-5922-3DE2-2AF61F5B6D8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2" creationId="{E1574252-3C0D-50FA-0394-6F4FCD2CB40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4" creationId="{23CB3879-541C-3DBD-C9FC-CF2C459D5B5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6" creationId="{758539EE-0FAA-65D7-6BD7-14139698ED7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8" creationId="{A81DA44D-67EC-9996-02AD-0FA93B22E29F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9" creationId="{505948F1-771C-664C-A7D6-841B50167EBC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0" creationId="{5875F42A-0B21-7256-17CF-8D3F2BB1A27E}"/>
          </ac:spMkLst>
        </pc:spChg>
        <pc:spChg chg="mod">
          <ac:chgData name="Bo Tang" userId="332dbdf67b1791cd" providerId="LiveId" clId="{8E558BD9-1D7C-45B0-A454-F913BE8B44AA}" dt="2024-05-23T21:32:37.924" v="3866"/>
          <ac:spMkLst>
            <pc:docMk/>
            <pc:sldMk cId="550909581" sldId="285"/>
            <ac:spMk id="73" creationId="{54BAD278-F6F0-A3F4-6072-3C487D8D583A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4" creationId="{D4A7842C-EDEA-5BB2-CEE0-E56D115C0911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5" creationId="{A6DCB210-B878-8FCB-B226-79B511AB104E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6" creationId="{61ED3731-AE4E-59A5-AEF3-B87B6D3071AB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8" creationId="{14385F51-82C4-8D0C-033D-6B40E23AE7C3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9" creationId="{6D16BDEC-00DF-F0F9-EBFD-E71320631F7A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82" creationId="{4D625C63-E0A5-7F03-B5E5-8B8C9BF22083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83" creationId="{0CBF2B3F-6D2E-9279-0907-CABA2E066F37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85" creationId="{14892E93-5D2F-8276-0AF8-891D72342C9C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87" creationId="{CB92851D-38B4-D86F-DD43-9F037E0C5560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89" creationId="{567F20B7-C154-C3B2-3349-66A411626D2C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90" creationId="{187465C8-EEFC-ED4F-E5B7-978A560B6345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91" creationId="{6F45F9AA-89C1-9FE2-EE4E-B92ACC866945}"/>
          </ac:spMkLst>
        </pc:spChg>
        <pc:spChg chg="del mod">
          <ac:chgData name="Bo Tang" userId="332dbdf67b1791cd" providerId="LiveId" clId="{8E558BD9-1D7C-45B0-A454-F913BE8B44AA}" dt="2024-05-23T21:10:43.850" v="3731" actId="478"/>
          <ac:spMkLst>
            <pc:docMk/>
            <pc:sldMk cId="550909581" sldId="285"/>
            <ac:spMk id="92" creationId="{F3A7992F-A8EC-A0A3-B8C7-B5D9A2534CBE}"/>
          </ac:spMkLst>
        </pc:spChg>
        <pc:spChg chg="del mod">
          <ac:chgData name="Bo Tang" userId="332dbdf67b1791cd" providerId="LiveId" clId="{8E558BD9-1D7C-45B0-A454-F913BE8B44AA}" dt="2024-05-23T21:10:46.376" v="3732" actId="478"/>
          <ac:spMkLst>
            <pc:docMk/>
            <pc:sldMk cId="550909581" sldId="285"/>
            <ac:spMk id="93" creationId="{8E627512-991B-E006-D51A-F06C0740ECF1}"/>
          </ac:spMkLst>
        </pc:spChg>
        <pc:spChg chg="del mod topLvl">
          <ac:chgData name="Bo Tang" userId="332dbdf67b1791cd" providerId="LiveId" clId="{8E558BD9-1D7C-45B0-A454-F913BE8B44AA}" dt="2024-05-23T21:10:48.513" v="3733" actId="478"/>
          <ac:spMkLst>
            <pc:docMk/>
            <pc:sldMk cId="550909581" sldId="285"/>
            <ac:spMk id="94" creationId="{08A5D897-290E-F206-ED29-41856CE59592}"/>
          </ac:spMkLst>
        </pc:spChg>
        <pc:spChg chg="add del mod">
          <ac:chgData name="Bo Tang" userId="332dbdf67b1791cd" providerId="LiveId" clId="{8E558BD9-1D7C-45B0-A454-F913BE8B44AA}" dt="2024-05-23T21:13:01.627" v="3751" actId="478"/>
          <ac:spMkLst>
            <pc:docMk/>
            <pc:sldMk cId="550909581" sldId="285"/>
            <ac:spMk id="95" creationId="{70DB5B66-40EA-BA14-9FED-1E068BC24007}"/>
          </ac:spMkLst>
        </pc:spChg>
        <pc:spChg chg="add del mod">
          <ac:chgData name="Bo Tang" userId="332dbdf67b1791cd" providerId="LiveId" clId="{8E558BD9-1D7C-45B0-A454-F913BE8B44AA}" dt="2024-05-23T21:16:01.880" v="3783" actId="478"/>
          <ac:spMkLst>
            <pc:docMk/>
            <pc:sldMk cId="550909581" sldId="285"/>
            <ac:spMk id="96" creationId="{D07750EA-8BB8-D340-1646-45C5715EAD2B}"/>
          </ac:spMkLst>
        </pc:spChg>
        <pc:spChg chg="add mod">
          <ac:chgData name="Bo Tang" userId="332dbdf67b1791cd" providerId="LiveId" clId="{8E558BD9-1D7C-45B0-A454-F913BE8B44AA}" dt="2024-05-23T21:17:43.276" v="3796" actId="571"/>
          <ac:spMkLst>
            <pc:docMk/>
            <pc:sldMk cId="550909581" sldId="285"/>
            <ac:spMk id="97" creationId="{01E4D139-7FCF-73D7-FA41-AB8A1087B853}"/>
          </ac:spMkLst>
        </pc:spChg>
        <pc:spChg chg="add mod">
          <ac:chgData name="Bo Tang" userId="332dbdf67b1791cd" providerId="LiveId" clId="{8E558BD9-1D7C-45B0-A454-F913BE8B44AA}" dt="2024-05-23T21:17:43.276" v="3796" actId="571"/>
          <ac:spMkLst>
            <pc:docMk/>
            <pc:sldMk cId="550909581" sldId="285"/>
            <ac:spMk id="98" creationId="{411EC778-2302-6FCB-0C53-C7CD96B58CAC}"/>
          </ac:spMkLst>
        </pc:spChg>
        <pc:grpChg chg="add del mod">
          <ac:chgData name="Bo Tang" userId="332dbdf67b1791cd" providerId="LiveId" clId="{8E558BD9-1D7C-45B0-A454-F913BE8B44AA}" dt="2024-05-23T21:10:48.513" v="3733" actId="478"/>
          <ac:grpSpMkLst>
            <pc:docMk/>
            <pc:sldMk cId="550909581" sldId="285"/>
            <ac:grpSpMk id="2" creationId="{8AABF187-E6E7-88BC-3F98-1139BBFF0663}"/>
          </ac:grpSpMkLst>
        </pc:grpChg>
        <pc:grpChg chg="del mod">
          <ac:chgData name="Bo Tang" userId="332dbdf67b1791cd" providerId="LiveId" clId="{8E558BD9-1D7C-45B0-A454-F913BE8B44AA}" dt="2024-05-23T21:10:46.376" v="3732" actId="478"/>
          <ac:grpSpMkLst>
            <pc:docMk/>
            <pc:sldMk cId="550909581" sldId="285"/>
            <ac:grpSpMk id="3" creationId="{9284C54D-B00A-A927-1A84-D5D9CDD00C03}"/>
          </ac:grpSpMkLst>
        </pc:grpChg>
        <pc:grpChg chg="del">
          <ac:chgData name="Bo Tang" userId="332dbdf67b1791cd" providerId="LiveId" clId="{8E558BD9-1D7C-45B0-A454-F913BE8B44AA}" dt="2024-05-23T21:02:43.493" v="3690" actId="478"/>
          <ac:grpSpMkLst>
            <pc:docMk/>
            <pc:sldMk cId="550909581" sldId="285"/>
            <ac:grpSpMk id="3" creationId="{F160FECA-2EB4-1C7F-06EB-94FFC653B8C5}"/>
          </ac:grpSpMkLst>
        </pc:grpChg>
        <pc:grpChg chg="del">
          <ac:chgData name="Bo Tang" userId="332dbdf67b1791cd" providerId="LiveId" clId="{8E558BD9-1D7C-45B0-A454-F913BE8B44AA}" dt="2024-05-23T21:02:41.596" v="3689" actId="478"/>
          <ac:grpSpMkLst>
            <pc:docMk/>
            <pc:sldMk cId="550909581" sldId="285"/>
            <ac:grpSpMk id="10" creationId="{B6C56E5F-9E99-CCB3-6DBA-F47EB4DB4BAC}"/>
          </ac:grpSpMkLst>
        </pc:grpChg>
        <pc:grpChg chg="mod topLvl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10" creationId="{F7405964-EB59-805C-A0C4-DF6FDC951748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11" creationId="{C5A46D14-27F8-FBBD-37E1-886509265C9D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12" creationId="{0E78A379-559E-AFB8-2CB7-F9C7FE911D1D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13" creationId="{DD85C57B-5918-44A4-E94B-00AF6319C31C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21" creationId="{1852D44C-6EA8-F6DF-C258-CF4DD9E75C0C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50" creationId="{C5073D65-117A-6F72-9D75-F15869B0C93F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51" creationId="{4C952E82-6461-D16F-118D-499333C96EC1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71" creationId="{7367E7B6-C19E-FBBD-080A-B13EA9E004B1}"/>
          </ac:grpSpMkLst>
        </pc:grp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23" creationId="{11FFFC7E-C63D-2754-D304-F781F3AE67BF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25" creationId="{3C2B60A6-D9CD-8ECE-55CB-9D1CA1BD98E7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31" creationId="{C10C2DF6-5204-5827-F6CD-5301CD2EB9FD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36" creationId="{D328FABB-B486-D6EF-69A2-2FE690F103DE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37" creationId="{F97681C9-E8ED-BCEA-4D47-06EACC234C7E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41" creationId="{E366480E-F3CD-3AFE-B4F0-F31CD3790649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43" creationId="{84B80999-7F3B-EE29-7E82-1612CAB371B7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45" creationId="{45021A0F-5B98-FAE9-8052-A4BDDA6554D5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52" creationId="{15BFF6F1-AD6C-532F-77C8-2450979D7FE9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56" creationId="{26969663-80D9-5632-6BBA-969E5AF661AF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59" creationId="{E733D897-DBEE-F7B1-DBCB-9A49056D8C15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60" creationId="{13D4BE34-1ABC-23E4-CE15-36400DFF7BCF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63" creationId="{AA6CBD88-0A5C-7AA5-17CA-F3E4C429FB12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65" creationId="{003E4987-3DF9-189A-B000-AC9785424BE0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67" creationId="{6A191269-019E-CA86-43A5-8100F8ADAF63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72" creationId="{86373305-1A1B-5E8D-8C00-58899D0D0FEA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77" creationId="{7DF4D907-695A-FE34-F470-BF424E1A7AD4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80" creationId="{69740C8A-B633-FF9E-0EE5-19DAFF0A7DA0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81" creationId="{2B0229D3-069B-B871-7177-40B6F60A61BA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84" creationId="{F2B9E9E8-88B0-D980-9128-59AED8FAB681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86" creationId="{FAF7266E-63AC-6A95-866F-53C044855C5C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88" creationId="{15465D87-075A-EF95-2E52-5A1145ACF69E}"/>
          </ac:cxnSpMkLst>
        </pc:cxnChg>
      </pc:sldChg>
      <pc:sldChg chg="delSp modSp add del mod">
        <pc:chgData name="Bo Tang" userId="332dbdf67b1791cd" providerId="LiveId" clId="{8E558BD9-1D7C-45B0-A454-F913BE8B44AA}" dt="2024-05-23T21:55:57.227" v="3898" actId="47"/>
        <pc:sldMkLst>
          <pc:docMk/>
          <pc:sldMk cId="903724928" sldId="286"/>
        </pc:sldMkLst>
        <pc:spChg chg="del mod">
          <ac:chgData name="Bo Tang" userId="332dbdf67b1791cd" providerId="LiveId" clId="{8E558BD9-1D7C-45B0-A454-F913BE8B44AA}" dt="2024-05-23T21:55:25.096" v="3870" actId="478"/>
          <ac:spMkLst>
            <pc:docMk/>
            <pc:sldMk cId="903724928" sldId="286"/>
            <ac:spMk id="14" creationId="{CBBED5A2-3CF4-E68D-6E0F-509A609F8D9E}"/>
          </ac:spMkLst>
        </pc:spChg>
        <pc:spChg chg="del mod">
          <ac:chgData name="Bo Tang" userId="332dbdf67b1791cd" providerId="LiveId" clId="{8E558BD9-1D7C-45B0-A454-F913BE8B44AA}" dt="2024-05-23T21:55:36.375" v="3876" actId="478"/>
          <ac:spMkLst>
            <pc:docMk/>
            <pc:sldMk cId="903724928" sldId="286"/>
            <ac:spMk id="15" creationId="{EFC6B899-D7AD-E33E-00E1-5E1E750A4D29}"/>
          </ac:spMkLst>
        </pc:spChg>
        <pc:spChg chg="del mod">
          <ac:chgData name="Bo Tang" userId="332dbdf67b1791cd" providerId="LiveId" clId="{8E558BD9-1D7C-45B0-A454-F913BE8B44AA}" dt="2024-05-23T21:55:26.749" v="3871" actId="478"/>
          <ac:spMkLst>
            <pc:docMk/>
            <pc:sldMk cId="903724928" sldId="286"/>
            <ac:spMk id="16" creationId="{A3FFABBD-7179-628E-8AD4-9D4952D8ABE7}"/>
          </ac:spMkLst>
        </pc:spChg>
        <pc:spChg chg="del mod">
          <ac:chgData name="Bo Tang" userId="332dbdf67b1791cd" providerId="LiveId" clId="{8E558BD9-1D7C-45B0-A454-F913BE8B44AA}" dt="2024-05-23T21:55:33.922" v="3875" actId="478"/>
          <ac:spMkLst>
            <pc:docMk/>
            <pc:sldMk cId="903724928" sldId="286"/>
            <ac:spMk id="17" creationId="{596D6D52-A91C-CA11-53D0-560CEA733AB8}"/>
          </ac:spMkLst>
        </pc:spChg>
        <pc:spChg chg="del mod">
          <ac:chgData name="Bo Tang" userId="332dbdf67b1791cd" providerId="LiveId" clId="{8E558BD9-1D7C-45B0-A454-F913BE8B44AA}" dt="2024-05-23T21:55:29.634" v="3873" actId="478"/>
          <ac:spMkLst>
            <pc:docMk/>
            <pc:sldMk cId="903724928" sldId="286"/>
            <ac:spMk id="18" creationId="{78E220D7-DDC8-CD1E-531E-B96DDC340735}"/>
          </ac:spMkLst>
        </pc:spChg>
        <pc:spChg chg="del mod">
          <ac:chgData name="Bo Tang" userId="332dbdf67b1791cd" providerId="LiveId" clId="{8E558BD9-1D7C-45B0-A454-F913BE8B44AA}" dt="2024-05-23T21:55:31.167" v="3874" actId="478"/>
          <ac:spMkLst>
            <pc:docMk/>
            <pc:sldMk cId="903724928" sldId="286"/>
            <ac:spMk id="19" creationId="{0FB22DA5-D7DD-4429-CE51-EC3C2D44E92A}"/>
          </ac:spMkLst>
        </pc:spChg>
        <pc:spChg chg="del mod">
          <ac:chgData name="Bo Tang" userId="332dbdf67b1791cd" providerId="LiveId" clId="{8E558BD9-1D7C-45B0-A454-F913BE8B44AA}" dt="2024-05-23T21:55:28.085" v="3872" actId="478"/>
          <ac:spMkLst>
            <pc:docMk/>
            <pc:sldMk cId="903724928" sldId="286"/>
            <ac:spMk id="20" creationId="{8DB7392E-AF19-EC6C-A4DD-5F3D261498D0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22" creationId="{45D6CAED-24F6-5D47-3C7A-ED2DAEC9F938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24" creationId="{B306FDB3-D74C-C39D-66B0-BBC059A88C9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27" creationId="{70430D9F-3215-9B22-45F6-248BB48CE563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28" creationId="{DC3248FC-1E98-DAAD-CD62-9F579128B8E7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29" creationId="{1A7C1240-6995-E3BF-FE9C-78310853388C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33" creationId="{19CA1BCF-049C-4E98-9978-3ADB81E38331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35" creationId="{265E7B35-E632-40B4-2A25-E2BB77A45BBF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38" creationId="{4A4AF456-1C1A-94E5-1DBE-C8C8AD549F4B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0" creationId="{16D90D87-6FEC-2A19-894D-50B3985460AF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2" creationId="{EA60F677-9635-5F3A-202A-CFFBA7295973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4" creationId="{33F6B55A-D087-C6F7-D976-5E543E8E4CAB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6" creationId="{B0503551-19D1-B251-FF72-1FA527DCCB22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7" creationId="{DDEDE03B-2051-B1BE-68E1-C5E02FDEB520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8" creationId="{B4945FEA-B0C9-1C58-3557-8AB5A8D23072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9" creationId="{F8C72552-12DE-D907-3B7E-607EF6B913B1}"/>
          </ac:spMkLst>
        </pc:spChg>
        <pc:spChg chg="mod">
          <ac:chgData name="Bo Tang" userId="332dbdf67b1791cd" providerId="LiveId" clId="{8E558BD9-1D7C-45B0-A454-F913BE8B44AA}" dt="2024-05-23T21:30:32.930" v="3857"/>
          <ac:spMkLst>
            <pc:docMk/>
            <pc:sldMk cId="903724928" sldId="286"/>
            <ac:spMk id="53" creationId="{9C410010-D099-23CF-9236-689B0C9334D7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54" creationId="{570717A9-B784-7ED8-FCD3-7767E8E3CE1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55" creationId="{4BB57EEE-F79F-D2EE-801D-8C2BDB84AFEA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57" creationId="{CD078DC7-418E-098E-1725-4631A3D0459B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58" creationId="{BBFC20C8-AC5B-4591-F9E6-9C2D4EC3C861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1" creationId="{27396AB8-467B-5922-3DE2-2AF61F5B6D8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2" creationId="{E1574252-3C0D-50FA-0394-6F4FCD2CB40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4" creationId="{23CB3879-541C-3DBD-C9FC-CF2C459D5B5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6" creationId="{758539EE-0FAA-65D7-6BD7-14139698ED7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8" creationId="{A81DA44D-67EC-9996-02AD-0FA93B22E29F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9" creationId="{505948F1-771C-664C-A7D6-841B50167EBC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0" creationId="{5875F42A-0B21-7256-17CF-8D3F2BB1A27E}"/>
          </ac:spMkLst>
        </pc:spChg>
        <pc:spChg chg="mod">
          <ac:chgData name="Bo Tang" userId="332dbdf67b1791cd" providerId="LiveId" clId="{8E558BD9-1D7C-45B0-A454-F913BE8B44AA}" dt="2024-05-23T21:30:37" v="3858"/>
          <ac:spMkLst>
            <pc:docMk/>
            <pc:sldMk cId="903724928" sldId="286"/>
            <ac:spMk id="73" creationId="{54BAD278-F6F0-A3F4-6072-3C487D8D583A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4" creationId="{D4A7842C-EDEA-5BB2-CEE0-E56D115C0911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5" creationId="{A6DCB210-B878-8FCB-B226-79B511AB104E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6" creationId="{61ED3731-AE4E-59A5-AEF3-B87B6D3071AB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8" creationId="{14385F51-82C4-8D0C-033D-6B40E23AE7C3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9" creationId="{6D16BDEC-00DF-F0F9-EBFD-E71320631F7A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82" creationId="{4D625C63-E0A5-7F03-B5E5-8B8C9BF22083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83" creationId="{0CBF2B3F-6D2E-9279-0907-CABA2E066F37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85" creationId="{14892E93-5D2F-8276-0AF8-891D72342C9C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87" creationId="{CB92851D-38B4-D86F-DD43-9F037E0C5560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89" creationId="{567F20B7-C154-C3B2-3349-66A411626D2C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90" creationId="{187465C8-EEFC-ED4F-E5B7-978A560B6345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91" creationId="{6F45F9AA-89C1-9FE2-EE4E-B92ACC866945}"/>
          </ac:spMkLst>
        </pc:s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10" creationId="{F7405964-EB59-805C-A0C4-DF6FDC951748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11" creationId="{C5A46D14-27F8-FBBD-37E1-886509265C9D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12" creationId="{0E78A379-559E-AFB8-2CB7-F9C7FE911D1D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13" creationId="{DD85C57B-5918-44A4-E94B-00AF6319C31C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21" creationId="{1852D44C-6EA8-F6DF-C258-CF4DD9E75C0C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50" creationId="{C5073D65-117A-6F72-9D75-F15869B0C93F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51" creationId="{4C952E82-6461-D16F-118D-499333C96EC1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71" creationId="{7367E7B6-C19E-FBBD-080A-B13EA9E004B1}"/>
          </ac:grpSpMkLst>
        </pc:grp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23" creationId="{11FFFC7E-C63D-2754-D304-F781F3AE67BF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25" creationId="{3C2B60A6-D9CD-8ECE-55CB-9D1CA1BD98E7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31" creationId="{C10C2DF6-5204-5827-F6CD-5301CD2EB9FD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36" creationId="{D328FABB-B486-D6EF-69A2-2FE690F103DE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37" creationId="{F97681C9-E8ED-BCEA-4D47-06EACC234C7E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41" creationId="{E366480E-F3CD-3AFE-B4F0-F31CD3790649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43" creationId="{84B80999-7F3B-EE29-7E82-1612CAB371B7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45" creationId="{45021A0F-5B98-FAE9-8052-A4BDDA6554D5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52" creationId="{15BFF6F1-AD6C-532F-77C8-2450979D7FE9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56" creationId="{26969663-80D9-5632-6BBA-969E5AF661AF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59" creationId="{E733D897-DBEE-F7B1-DBCB-9A49056D8C15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60" creationId="{13D4BE34-1ABC-23E4-CE15-36400DFF7BCF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63" creationId="{AA6CBD88-0A5C-7AA5-17CA-F3E4C429FB12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65" creationId="{003E4987-3DF9-189A-B000-AC9785424BE0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67" creationId="{6A191269-019E-CA86-43A5-8100F8ADAF63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72" creationId="{86373305-1A1B-5E8D-8C00-58899D0D0FEA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77" creationId="{7DF4D907-695A-FE34-F470-BF424E1A7AD4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80" creationId="{69740C8A-B633-FF9E-0EE5-19DAFF0A7DA0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81" creationId="{2B0229D3-069B-B871-7177-40B6F60A61BA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84" creationId="{F2B9E9E8-88B0-D980-9128-59AED8FAB681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86" creationId="{FAF7266E-63AC-6A95-866F-53C044855C5C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88" creationId="{15465D87-075A-EF95-2E52-5A1145ACF69E}"/>
          </ac:cxnSpMkLst>
        </pc:cxnChg>
      </pc:sldChg>
      <pc:sldChg chg="addSp delSp modSp add mod">
        <pc:chgData name="Bo Tang" userId="332dbdf67b1791cd" providerId="LiveId" clId="{8E558BD9-1D7C-45B0-A454-F913BE8B44AA}" dt="2024-05-30T09:19:14.909" v="7428"/>
        <pc:sldMkLst>
          <pc:docMk/>
          <pc:sldMk cId="1903655892" sldId="287"/>
        </pc:sldMkLst>
        <pc:spChg chg="add del mod">
          <ac:chgData name="Bo Tang" userId="332dbdf67b1791cd" providerId="LiveId" clId="{8E558BD9-1D7C-45B0-A454-F913BE8B44AA}" dt="2024-05-23T21:57:21.402" v="3915" actId="478"/>
          <ac:spMkLst>
            <pc:docMk/>
            <pc:sldMk cId="1903655892" sldId="287"/>
            <ac:spMk id="2" creationId="{570EAFEE-A46D-3B0C-56F6-7B5B51ED5F02}"/>
          </ac:spMkLst>
        </pc:spChg>
        <pc:spChg chg="mod">
          <ac:chgData name="Bo Tang" userId="332dbdf67b1791cd" providerId="LiveId" clId="{8E558BD9-1D7C-45B0-A454-F913BE8B44AA}" dt="2024-05-30T09:19:14.909" v="7428"/>
          <ac:spMkLst>
            <pc:docMk/>
            <pc:sldMk cId="1903655892" sldId="287"/>
            <ac:spMk id="3" creationId="{0350C772-0053-7C6E-888F-81342D23D10F}"/>
          </ac:spMkLst>
        </pc:spChg>
        <pc:spChg chg="add del">
          <ac:chgData name="Bo Tang" userId="332dbdf67b1791cd" providerId="LiveId" clId="{8E558BD9-1D7C-45B0-A454-F913BE8B44AA}" dt="2024-05-23T21:57:27.741" v="3917" actId="11529"/>
          <ac:spMkLst>
            <pc:docMk/>
            <pc:sldMk cId="1903655892" sldId="287"/>
            <ac:spMk id="3" creationId="{B248C7CA-75A8-5618-1025-5DA350F0CE71}"/>
          </ac:spMkLst>
        </pc:spChg>
        <pc:spChg chg="mod">
          <ac:chgData name="Bo Tang" userId="332dbdf67b1791cd" providerId="LiveId" clId="{8E558BD9-1D7C-45B0-A454-F913BE8B44AA}" dt="2024-05-30T09:19:14.909" v="7428"/>
          <ac:spMkLst>
            <pc:docMk/>
            <pc:sldMk cId="1903655892" sldId="287"/>
            <ac:spMk id="14" creationId="{1C651356-C190-D9A6-8784-7DFDB246BC68}"/>
          </ac:spMkLst>
        </pc:spChg>
        <pc:spChg chg="del">
          <ac:chgData name="Bo Tang" userId="332dbdf67b1791cd" providerId="LiveId" clId="{8E558BD9-1D7C-45B0-A454-F913BE8B44AA}" dt="2024-05-23T21:56:09.103" v="3900" actId="478"/>
          <ac:spMkLst>
            <pc:docMk/>
            <pc:sldMk cId="1903655892" sldId="287"/>
            <ac:spMk id="14" creationId="{CBBED5A2-3CF4-E68D-6E0F-509A609F8D9E}"/>
          </ac:spMkLst>
        </pc:spChg>
        <pc:spChg chg="del">
          <ac:chgData name="Bo Tang" userId="332dbdf67b1791cd" providerId="LiveId" clId="{8E558BD9-1D7C-45B0-A454-F913BE8B44AA}" dt="2024-05-23T21:56:17.321" v="3906" actId="478"/>
          <ac:spMkLst>
            <pc:docMk/>
            <pc:sldMk cId="1903655892" sldId="287"/>
            <ac:spMk id="15" creationId="{EFC6B899-D7AD-E33E-00E1-5E1E750A4D29}"/>
          </ac:spMkLst>
        </pc:spChg>
        <pc:spChg chg="del">
          <ac:chgData name="Bo Tang" userId="332dbdf67b1791cd" providerId="LiveId" clId="{8E558BD9-1D7C-45B0-A454-F913BE8B44AA}" dt="2024-05-23T21:56:10.283" v="3901" actId="478"/>
          <ac:spMkLst>
            <pc:docMk/>
            <pc:sldMk cId="1903655892" sldId="287"/>
            <ac:spMk id="16" creationId="{A3FFABBD-7179-628E-8AD4-9D4952D8ABE7}"/>
          </ac:spMkLst>
        </pc:spChg>
        <pc:spChg chg="del">
          <ac:chgData name="Bo Tang" userId="332dbdf67b1791cd" providerId="LiveId" clId="{8E558BD9-1D7C-45B0-A454-F913BE8B44AA}" dt="2024-05-23T21:56:15.351" v="3905" actId="478"/>
          <ac:spMkLst>
            <pc:docMk/>
            <pc:sldMk cId="1903655892" sldId="287"/>
            <ac:spMk id="17" creationId="{596D6D52-A91C-CA11-53D0-560CEA733AB8}"/>
          </ac:spMkLst>
        </pc:spChg>
        <pc:spChg chg="del">
          <ac:chgData name="Bo Tang" userId="332dbdf67b1791cd" providerId="LiveId" clId="{8E558BD9-1D7C-45B0-A454-F913BE8B44AA}" dt="2024-05-23T21:56:12.575" v="3903" actId="478"/>
          <ac:spMkLst>
            <pc:docMk/>
            <pc:sldMk cId="1903655892" sldId="287"/>
            <ac:spMk id="18" creationId="{78E220D7-DDC8-CD1E-531E-B96DDC340735}"/>
          </ac:spMkLst>
        </pc:spChg>
        <pc:spChg chg="del">
          <ac:chgData name="Bo Tang" userId="332dbdf67b1791cd" providerId="LiveId" clId="{8E558BD9-1D7C-45B0-A454-F913BE8B44AA}" dt="2024-05-23T21:56:14.008" v="3904" actId="478"/>
          <ac:spMkLst>
            <pc:docMk/>
            <pc:sldMk cId="1903655892" sldId="287"/>
            <ac:spMk id="19" creationId="{0FB22DA5-D7DD-4429-CE51-EC3C2D44E92A}"/>
          </ac:spMkLst>
        </pc:spChg>
        <pc:spChg chg="del">
          <ac:chgData name="Bo Tang" userId="332dbdf67b1791cd" providerId="LiveId" clId="{8E558BD9-1D7C-45B0-A454-F913BE8B44AA}" dt="2024-05-23T21:56:11.402" v="3902" actId="478"/>
          <ac:spMkLst>
            <pc:docMk/>
            <pc:sldMk cId="1903655892" sldId="287"/>
            <ac:spMk id="20" creationId="{8DB7392E-AF19-EC6C-A4DD-5F3D261498D0}"/>
          </ac:spMkLst>
        </pc:spChg>
        <pc:spChg chg="mod">
          <ac:chgData name="Bo Tang" userId="332dbdf67b1791cd" providerId="LiveId" clId="{8E558BD9-1D7C-45B0-A454-F913BE8B44AA}" dt="2024-05-24T01:38:31.346" v="4901"/>
          <ac:spMkLst>
            <pc:docMk/>
            <pc:sldMk cId="1903655892" sldId="287"/>
            <ac:spMk id="34" creationId="{7BDDF31E-CB16-BECE-F65D-0E6910D6BB18}"/>
          </ac:spMkLst>
        </pc:spChg>
        <pc:spChg chg="add mod">
          <ac:chgData name="Bo Tang" userId="332dbdf67b1791cd" providerId="LiveId" clId="{8E558BD9-1D7C-45B0-A454-F913BE8B44AA}" dt="2024-05-23T22:00:37.140" v="3998" actId="164"/>
          <ac:spMkLst>
            <pc:docMk/>
            <pc:sldMk cId="1903655892" sldId="287"/>
            <ac:spMk id="92" creationId="{E88BF950-075C-F7DA-781C-FD7FB30927FB}"/>
          </ac:spMkLst>
        </pc:spChg>
        <pc:spChg chg="add del mod">
          <ac:chgData name="Bo Tang" userId="332dbdf67b1791cd" providerId="LiveId" clId="{8E558BD9-1D7C-45B0-A454-F913BE8B44AA}" dt="2024-05-23T21:59:31.418" v="3986" actId="478"/>
          <ac:spMkLst>
            <pc:docMk/>
            <pc:sldMk cId="1903655892" sldId="287"/>
            <ac:spMk id="93" creationId="{1E9BDC0E-3C43-0089-EC7F-22D475E03054}"/>
          </ac:spMkLst>
        </pc:spChg>
        <pc:spChg chg="add mod">
          <ac:chgData name="Bo Tang" userId="332dbdf67b1791cd" providerId="LiveId" clId="{8E558BD9-1D7C-45B0-A454-F913BE8B44AA}" dt="2024-05-23T22:00:50.506" v="4001" actId="207"/>
          <ac:spMkLst>
            <pc:docMk/>
            <pc:sldMk cId="1903655892" sldId="287"/>
            <ac:spMk id="94" creationId="{26FF2AB6-3891-A1BB-E908-3181FBD9DF12}"/>
          </ac:spMkLst>
        </pc:spChg>
        <pc:spChg chg="add mod">
          <ac:chgData name="Bo Tang" userId="332dbdf67b1791cd" providerId="LiveId" clId="{8E558BD9-1D7C-45B0-A454-F913BE8B44AA}" dt="2024-05-23T22:00:37.140" v="3998" actId="164"/>
          <ac:spMkLst>
            <pc:docMk/>
            <pc:sldMk cId="1903655892" sldId="287"/>
            <ac:spMk id="95" creationId="{4E6724EE-0246-5436-7BEE-B6D72C2EB04D}"/>
          </ac:spMkLst>
        </pc:spChg>
        <pc:spChg chg="add mod">
          <ac:chgData name="Bo Tang" userId="332dbdf67b1791cd" providerId="LiveId" clId="{8E558BD9-1D7C-45B0-A454-F913BE8B44AA}" dt="2024-05-23T22:00:37.140" v="3998" actId="164"/>
          <ac:spMkLst>
            <pc:docMk/>
            <pc:sldMk cId="1903655892" sldId="287"/>
            <ac:spMk id="96" creationId="{CA379871-D508-A7A3-8457-8B0FB86392E7}"/>
          </ac:spMkLst>
        </pc:spChg>
        <pc:spChg chg="add mod">
          <ac:chgData name="Bo Tang" userId="332dbdf67b1791cd" providerId="LiveId" clId="{8E558BD9-1D7C-45B0-A454-F913BE8B44AA}" dt="2024-05-23T22:23:43.029" v="4103" actId="207"/>
          <ac:spMkLst>
            <pc:docMk/>
            <pc:sldMk cId="1903655892" sldId="287"/>
            <ac:spMk id="98" creationId="{A9A0D85A-2366-AE8E-454F-3EBFEBE15E02}"/>
          </ac:spMkLst>
        </pc:spChg>
        <pc:spChg chg="add mod">
          <ac:chgData name="Bo Tang" userId="332dbdf67b1791cd" providerId="LiveId" clId="{8E558BD9-1D7C-45B0-A454-F913BE8B44AA}" dt="2024-05-24T06:19:01.022" v="5692" actId="123"/>
          <ac:spMkLst>
            <pc:docMk/>
            <pc:sldMk cId="1903655892" sldId="287"/>
            <ac:spMk id="100" creationId="{8506AB9D-2EBB-6096-8A66-F3EC1B85A23A}"/>
          </ac:spMkLst>
        </pc:spChg>
        <pc:grpChg chg="add mod">
          <ac:chgData name="Bo Tang" userId="332dbdf67b1791cd" providerId="LiveId" clId="{8E558BD9-1D7C-45B0-A454-F913BE8B44AA}" dt="2024-05-30T09:19:14.909" v="7428"/>
          <ac:grpSpMkLst>
            <pc:docMk/>
            <pc:sldMk cId="1903655892" sldId="287"/>
            <ac:grpSpMk id="2" creationId="{BE0B84EB-1E27-EDBF-3A24-1379CB924532}"/>
          </ac:grpSpMkLst>
        </pc:grpChg>
        <pc:grpChg chg="mod">
          <ac:chgData name="Bo Tang" userId="332dbdf67b1791cd" providerId="LiveId" clId="{8E558BD9-1D7C-45B0-A454-F913BE8B44AA}" dt="2024-05-23T21:55:54.120" v="3897" actId="1036"/>
          <ac:grpSpMkLst>
            <pc:docMk/>
            <pc:sldMk cId="1903655892" sldId="287"/>
            <ac:grpSpMk id="10" creationId="{F7405964-EB59-805C-A0C4-DF6FDC951748}"/>
          </ac:grpSpMkLst>
        </pc:grpChg>
        <pc:grpChg chg="del">
          <ac:chgData name="Bo Tang" userId="332dbdf67b1791cd" providerId="LiveId" clId="{8E558BD9-1D7C-45B0-A454-F913BE8B44AA}" dt="2024-05-30T09:19:14.320" v="7427" actId="478"/>
          <ac:grpSpMkLst>
            <pc:docMk/>
            <pc:sldMk cId="1903655892" sldId="287"/>
            <ac:grpSpMk id="26" creationId="{EB40F663-DB41-C308-73C8-9955AD2B15A3}"/>
          </ac:grpSpMkLst>
        </pc:grpChg>
        <pc:grpChg chg="add mod">
          <ac:chgData name="Bo Tang" userId="332dbdf67b1791cd" providerId="LiveId" clId="{8E558BD9-1D7C-45B0-A454-F913BE8B44AA}" dt="2024-05-23T22:09:41.337" v="4047" actId="164"/>
          <ac:grpSpMkLst>
            <pc:docMk/>
            <pc:sldMk cId="1903655892" sldId="287"/>
            <ac:grpSpMk id="97" creationId="{D168AA9F-3CD1-18B3-060B-342528E772CC}"/>
          </ac:grpSpMkLst>
        </pc:grpChg>
        <pc:grpChg chg="add mod">
          <ac:chgData name="Bo Tang" userId="332dbdf67b1791cd" providerId="LiveId" clId="{8E558BD9-1D7C-45B0-A454-F913BE8B44AA}" dt="2024-05-23T22:09:41.337" v="4047" actId="164"/>
          <ac:grpSpMkLst>
            <pc:docMk/>
            <pc:sldMk cId="1903655892" sldId="287"/>
            <ac:grpSpMk id="101" creationId="{2323C639-3469-4E0E-8811-F5DA5DECE035}"/>
          </ac:grpSpMkLst>
        </pc:grpChg>
      </pc:sldChg>
      <pc:sldChg chg="addSp delSp modSp add del mod">
        <pc:chgData name="Bo Tang" userId="332dbdf67b1791cd" providerId="LiveId" clId="{8E558BD9-1D7C-45B0-A454-F913BE8B44AA}" dt="2024-05-23T21:24:21.866" v="3834" actId="47"/>
        <pc:sldMkLst>
          <pc:docMk/>
          <pc:sldMk cId="2417760588" sldId="287"/>
        </pc:sldMkLst>
        <pc:spChg chg="add mod">
          <ac:chgData name="Bo Tang" userId="332dbdf67b1791cd" providerId="LiveId" clId="{8E558BD9-1D7C-45B0-A454-F913BE8B44AA}" dt="2024-05-23T21:23:59.160" v="3827" actId="14100"/>
          <ac:spMkLst>
            <pc:docMk/>
            <pc:sldMk cId="2417760588" sldId="287"/>
            <ac:spMk id="2" creationId="{3D8D4384-1770-476E-1ABB-AEDE3442BBD1}"/>
          </ac:spMkLst>
        </pc:spChg>
        <pc:spChg chg="add del mod">
          <ac:chgData name="Bo Tang" userId="332dbdf67b1791cd" providerId="LiveId" clId="{8E558BD9-1D7C-45B0-A454-F913BE8B44AA}" dt="2024-05-23T21:24:20.012" v="3833" actId="478"/>
          <ac:spMkLst>
            <pc:docMk/>
            <pc:sldMk cId="2417760588" sldId="287"/>
            <ac:spMk id="3" creationId="{CE5EFC07-BC03-D3CF-5AF6-17F28B6A4F3E}"/>
          </ac:spMkLst>
        </pc:spChg>
      </pc:sldChg>
      <pc:sldChg chg="addSp delSp modSp add mod">
        <pc:chgData name="Bo Tang" userId="332dbdf67b1791cd" providerId="LiveId" clId="{8E558BD9-1D7C-45B0-A454-F913BE8B44AA}" dt="2024-05-30T09:19:35.114" v="7435"/>
        <pc:sldMkLst>
          <pc:docMk/>
          <pc:sldMk cId="1836752529" sldId="288"/>
        </pc:sldMkLst>
        <pc:spChg chg="mod">
          <ac:chgData name="Bo Tang" userId="332dbdf67b1791cd" providerId="LiveId" clId="{8E558BD9-1D7C-45B0-A454-F913BE8B44AA}" dt="2024-05-30T09:19:35.114" v="7435"/>
          <ac:spMkLst>
            <pc:docMk/>
            <pc:sldMk cId="1836752529" sldId="288"/>
            <ac:spMk id="3" creationId="{FED1B81B-808B-5762-3187-CAD0E1BEF3C8}"/>
          </ac:spMkLst>
        </pc:spChg>
        <pc:spChg chg="mod">
          <ac:chgData name="Bo Tang" userId="332dbdf67b1791cd" providerId="LiveId" clId="{8E558BD9-1D7C-45B0-A454-F913BE8B44AA}" dt="2024-05-24T04:06:05.723" v="4924" actId="207"/>
          <ac:spMkLst>
            <pc:docMk/>
            <pc:sldMk cId="1836752529" sldId="288"/>
            <ac:spMk id="14" creationId="{CBBED5A2-3CF4-E68D-6E0F-509A609F8D9E}"/>
          </ac:spMkLst>
        </pc:spChg>
        <pc:spChg chg="mod">
          <ac:chgData name="Bo Tang" userId="332dbdf67b1791cd" providerId="LiveId" clId="{8E558BD9-1D7C-45B0-A454-F913BE8B44AA}" dt="2024-05-24T04:15:25.908" v="4958" actId="207"/>
          <ac:spMkLst>
            <pc:docMk/>
            <pc:sldMk cId="1836752529" sldId="288"/>
            <ac:spMk id="15" creationId="{EFC6B899-D7AD-E33E-00E1-5E1E750A4D29}"/>
          </ac:spMkLst>
        </pc:spChg>
        <pc:spChg chg="mod">
          <ac:chgData name="Bo Tang" userId="332dbdf67b1791cd" providerId="LiveId" clId="{8E558BD9-1D7C-45B0-A454-F913BE8B44AA}" dt="2024-05-24T04:06:05.723" v="4924" actId="207"/>
          <ac:spMkLst>
            <pc:docMk/>
            <pc:sldMk cId="1836752529" sldId="288"/>
            <ac:spMk id="16" creationId="{A3FFABBD-7179-628E-8AD4-9D4952D8ABE7}"/>
          </ac:spMkLst>
        </pc:spChg>
        <pc:spChg chg="mod">
          <ac:chgData name="Bo Tang" userId="332dbdf67b1791cd" providerId="LiveId" clId="{8E558BD9-1D7C-45B0-A454-F913BE8B44AA}" dt="2024-05-24T04:15:25.908" v="4958" actId="207"/>
          <ac:spMkLst>
            <pc:docMk/>
            <pc:sldMk cId="1836752529" sldId="288"/>
            <ac:spMk id="17" creationId="{596D6D52-A91C-CA11-53D0-560CEA733AB8}"/>
          </ac:spMkLst>
        </pc:spChg>
        <pc:spChg chg="mod">
          <ac:chgData name="Bo Tang" userId="332dbdf67b1791cd" providerId="LiveId" clId="{8E558BD9-1D7C-45B0-A454-F913BE8B44AA}" dt="2024-05-24T04:06:05.723" v="4924" actId="207"/>
          <ac:spMkLst>
            <pc:docMk/>
            <pc:sldMk cId="1836752529" sldId="288"/>
            <ac:spMk id="18" creationId="{78E220D7-DDC8-CD1E-531E-B96DDC340735}"/>
          </ac:spMkLst>
        </pc:spChg>
        <pc:spChg chg="mod">
          <ac:chgData name="Bo Tang" userId="332dbdf67b1791cd" providerId="LiveId" clId="{8E558BD9-1D7C-45B0-A454-F913BE8B44AA}" dt="2024-05-24T04:15:25.908" v="4958" actId="207"/>
          <ac:spMkLst>
            <pc:docMk/>
            <pc:sldMk cId="1836752529" sldId="288"/>
            <ac:spMk id="19" creationId="{0FB22DA5-D7DD-4429-CE51-EC3C2D44E92A}"/>
          </ac:spMkLst>
        </pc:spChg>
        <pc:spChg chg="mod">
          <ac:chgData name="Bo Tang" userId="332dbdf67b1791cd" providerId="LiveId" clId="{8E558BD9-1D7C-45B0-A454-F913BE8B44AA}" dt="2024-05-24T04:06:05.723" v="4924" actId="207"/>
          <ac:spMkLst>
            <pc:docMk/>
            <pc:sldMk cId="1836752529" sldId="288"/>
            <ac:spMk id="20" creationId="{8DB7392E-AF19-EC6C-A4DD-5F3D261498D0}"/>
          </ac:spMkLst>
        </pc:spChg>
        <pc:spChg chg="mod">
          <ac:chgData name="Bo Tang" userId="332dbdf67b1791cd" providerId="LiveId" clId="{8E558BD9-1D7C-45B0-A454-F913BE8B44AA}" dt="2024-05-30T09:19:31.048" v="7433" actId="6549"/>
          <ac:spMkLst>
            <pc:docMk/>
            <pc:sldMk cId="1836752529" sldId="288"/>
            <ac:spMk id="32" creationId="{BD09047E-508E-5007-4714-DEB714F1852E}"/>
          </ac:spMkLst>
        </pc:spChg>
        <pc:spChg chg="mod">
          <ac:chgData name="Bo Tang" userId="332dbdf67b1791cd" providerId="LiveId" clId="{8E558BD9-1D7C-45B0-A454-F913BE8B44AA}" dt="2024-05-24T01:38:43.229" v="4904"/>
          <ac:spMkLst>
            <pc:docMk/>
            <pc:sldMk cId="1836752529" sldId="288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30T09:19:35.114" v="7435"/>
          <ac:spMkLst>
            <pc:docMk/>
            <pc:sldMk cId="1836752529" sldId="288"/>
            <ac:spMk id="92" creationId="{ACA19011-FF48-1E26-73B1-07C2E4B81FD2}"/>
          </ac:spMkLst>
        </pc:spChg>
        <pc:grpChg chg="add mod">
          <ac:chgData name="Bo Tang" userId="332dbdf67b1791cd" providerId="LiveId" clId="{8E558BD9-1D7C-45B0-A454-F913BE8B44AA}" dt="2024-05-30T09:19:35.114" v="7435"/>
          <ac:grpSpMkLst>
            <pc:docMk/>
            <pc:sldMk cId="1836752529" sldId="288"/>
            <ac:grpSpMk id="2" creationId="{2408E8C6-DD21-0CEA-65CB-C02F83790A77}"/>
          </ac:grpSpMkLst>
        </pc:grpChg>
        <pc:grpChg chg="del">
          <ac:chgData name="Bo Tang" userId="332dbdf67b1791cd" providerId="LiveId" clId="{8E558BD9-1D7C-45B0-A454-F913BE8B44AA}" dt="2024-05-30T09:19:34.677" v="7434" actId="478"/>
          <ac:grpSpMkLst>
            <pc:docMk/>
            <pc:sldMk cId="1836752529" sldId="288"/>
            <ac:grpSpMk id="26" creationId="{EB40F663-DB41-C308-73C8-9955AD2B15A3}"/>
          </ac:grpSpMkLst>
        </pc:grpChg>
      </pc:sldChg>
      <pc:sldChg chg="addSp delSp modSp add mod">
        <pc:chgData name="Bo Tang" userId="332dbdf67b1791cd" providerId="LiveId" clId="{8E558BD9-1D7C-45B0-A454-F913BE8B44AA}" dt="2024-05-30T09:19:20.286" v="7430"/>
        <pc:sldMkLst>
          <pc:docMk/>
          <pc:sldMk cId="3169440590" sldId="289"/>
        </pc:sldMkLst>
        <pc:spChg chg="add mod">
          <ac:chgData name="Bo Tang" userId="332dbdf67b1791cd" providerId="LiveId" clId="{8E558BD9-1D7C-45B0-A454-F913BE8B44AA}" dt="2024-05-23T22:23:48.150" v="4104" actId="207"/>
          <ac:spMkLst>
            <pc:docMk/>
            <pc:sldMk cId="3169440590" sldId="289"/>
            <ac:spMk id="2" creationId="{A055C838-DE38-2C75-440F-34F5969BE58E}"/>
          </ac:spMkLst>
        </pc:spChg>
        <pc:spChg chg="add mod">
          <ac:chgData name="Bo Tang" userId="332dbdf67b1791cd" providerId="LiveId" clId="{8E558BD9-1D7C-45B0-A454-F913BE8B44AA}" dt="2024-05-24T00:42:12.903" v="4581" actId="14100"/>
          <ac:spMkLst>
            <pc:docMk/>
            <pc:sldMk cId="3169440590" sldId="289"/>
            <ac:spMk id="3" creationId="{BAFB45A5-E5DD-4709-A4DA-03F5CC293352}"/>
          </ac:spMkLst>
        </pc:spChg>
        <pc:spChg chg="add mod">
          <ac:chgData name="Bo Tang" userId="332dbdf67b1791cd" providerId="LiveId" clId="{8E558BD9-1D7C-45B0-A454-F913BE8B44AA}" dt="2024-05-24T06:18:55.909" v="5691" actId="123"/>
          <ac:spMkLst>
            <pc:docMk/>
            <pc:sldMk cId="3169440590" sldId="289"/>
            <ac:spMk id="14" creationId="{51A6BC4E-E6CC-6ED4-1488-D77A1E0831D4}"/>
          </ac:spMkLst>
        </pc:spChg>
        <pc:spChg chg="mod">
          <ac:chgData name="Bo Tang" userId="332dbdf67b1791cd" providerId="LiveId" clId="{8E558BD9-1D7C-45B0-A454-F913BE8B44AA}" dt="2024-05-30T09:19:20.286" v="7430"/>
          <ac:spMkLst>
            <pc:docMk/>
            <pc:sldMk cId="3169440590" sldId="289"/>
            <ac:spMk id="16" creationId="{E069F384-68DE-8A42-27F9-92CAC856AA6F}"/>
          </ac:spMkLst>
        </pc:spChg>
        <pc:spChg chg="mod">
          <ac:chgData name="Bo Tang" userId="332dbdf67b1791cd" providerId="LiveId" clId="{8E558BD9-1D7C-45B0-A454-F913BE8B44AA}" dt="2024-05-30T09:19:20.286" v="7430"/>
          <ac:spMkLst>
            <pc:docMk/>
            <pc:sldMk cId="3169440590" sldId="289"/>
            <ac:spMk id="17" creationId="{7F9E9884-419E-0476-32DE-095DA3B623CF}"/>
          </ac:spMkLst>
        </pc:spChg>
        <pc:spChg chg="mod">
          <ac:chgData name="Bo Tang" userId="332dbdf67b1791cd" providerId="LiveId" clId="{8E558BD9-1D7C-45B0-A454-F913BE8B44AA}" dt="2024-05-24T01:38:35.121" v="4902"/>
          <ac:spMkLst>
            <pc:docMk/>
            <pc:sldMk cId="3169440590" sldId="289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22:00:58.239" v="4002" actId="207"/>
          <ac:spMkLst>
            <pc:docMk/>
            <pc:sldMk cId="3169440590" sldId="289"/>
            <ac:spMk id="95" creationId="{4E6724EE-0246-5436-7BEE-B6D72C2EB04D}"/>
          </ac:spMkLst>
        </pc:spChg>
        <pc:grpChg chg="add mod">
          <ac:chgData name="Bo Tang" userId="332dbdf67b1791cd" providerId="LiveId" clId="{8E558BD9-1D7C-45B0-A454-F913BE8B44AA}" dt="2024-05-30T09:19:20.286" v="7430"/>
          <ac:grpSpMkLst>
            <pc:docMk/>
            <pc:sldMk cId="3169440590" sldId="289"/>
            <ac:grpSpMk id="15" creationId="{49FA293A-0030-44C6-85F4-383884493D43}"/>
          </ac:grpSpMkLst>
        </pc:grpChg>
        <pc:grpChg chg="del">
          <ac:chgData name="Bo Tang" userId="332dbdf67b1791cd" providerId="LiveId" clId="{8E558BD9-1D7C-45B0-A454-F913BE8B44AA}" dt="2024-05-30T09:19:19.711" v="7429" actId="478"/>
          <ac:grpSpMkLst>
            <pc:docMk/>
            <pc:sldMk cId="3169440590" sldId="289"/>
            <ac:grpSpMk id="26" creationId="{EB40F663-DB41-C308-73C8-9955AD2B15A3}"/>
          </ac:grpSpMkLst>
        </pc:grpChg>
      </pc:sldChg>
      <pc:sldChg chg="addSp delSp modSp add mod">
        <pc:chgData name="Bo Tang" userId="332dbdf67b1791cd" providerId="LiveId" clId="{8E558BD9-1D7C-45B0-A454-F913BE8B44AA}" dt="2024-05-30T09:19:25.850" v="7432"/>
        <pc:sldMkLst>
          <pc:docMk/>
          <pc:sldMk cId="1103369842" sldId="290"/>
        </pc:sldMkLst>
        <pc:spChg chg="add mod">
          <ac:chgData name="Bo Tang" userId="332dbdf67b1791cd" providerId="LiveId" clId="{8E558BD9-1D7C-45B0-A454-F913BE8B44AA}" dt="2024-05-23T22:23:56.128" v="4106" actId="207"/>
          <ac:spMkLst>
            <pc:docMk/>
            <pc:sldMk cId="1103369842" sldId="290"/>
            <ac:spMk id="2" creationId="{D74A295D-94AC-667B-B970-15749DFBA283}"/>
          </ac:spMkLst>
        </pc:spChg>
        <pc:spChg chg="add mod">
          <ac:chgData name="Bo Tang" userId="332dbdf67b1791cd" providerId="LiveId" clId="{8E558BD9-1D7C-45B0-A454-F913BE8B44AA}" dt="2024-05-24T06:18:51.229" v="5690" actId="123"/>
          <ac:spMkLst>
            <pc:docMk/>
            <pc:sldMk cId="1103369842" sldId="290"/>
            <ac:spMk id="3" creationId="{C584F8AD-4F40-F0EB-9B64-9A143B568E49}"/>
          </ac:spMkLst>
        </pc:spChg>
        <pc:spChg chg="mod">
          <ac:chgData name="Bo Tang" userId="332dbdf67b1791cd" providerId="LiveId" clId="{8E558BD9-1D7C-45B0-A454-F913BE8B44AA}" dt="2024-05-30T09:19:25.850" v="7432"/>
          <ac:spMkLst>
            <pc:docMk/>
            <pc:sldMk cId="1103369842" sldId="290"/>
            <ac:spMk id="15" creationId="{830DCDE3-8B17-C39D-847F-6BEE23BB759E}"/>
          </ac:spMkLst>
        </pc:spChg>
        <pc:spChg chg="mod">
          <ac:chgData name="Bo Tang" userId="332dbdf67b1791cd" providerId="LiveId" clId="{8E558BD9-1D7C-45B0-A454-F913BE8B44AA}" dt="2024-05-30T09:19:25.850" v="7432"/>
          <ac:spMkLst>
            <pc:docMk/>
            <pc:sldMk cId="1103369842" sldId="290"/>
            <ac:spMk id="16" creationId="{295630A5-79FD-D628-AB5C-C5A2332FDE26}"/>
          </ac:spMkLst>
        </pc:spChg>
        <pc:spChg chg="mod">
          <ac:chgData name="Bo Tang" userId="332dbdf67b1791cd" providerId="LiveId" clId="{8E558BD9-1D7C-45B0-A454-F913BE8B44AA}" dt="2024-05-24T01:38:39.681" v="4903"/>
          <ac:spMkLst>
            <pc:docMk/>
            <pc:sldMk cId="1103369842" sldId="290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22:01:03.189" v="4003" actId="207"/>
          <ac:spMkLst>
            <pc:docMk/>
            <pc:sldMk cId="1103369842" sldId="290"/>
            <ac:spMk id="96" creationId="{CA379871-D508-A7A3-8457-8B0FB86392E7}"/>
          </ac:spMkLst>
        </pc:spChg>
        <pc:grpChg chg="add mod">
          <ac:chgData name="Bo Tang" userId="332dbdf67b1791cd" providerId="LiveId" clId="{8E558BD9-1D7C-45B0-A454-F913BE8B44AA}" dt="2024-05-30T09:19:25.850" v="7432"/>
          <ac:grpSpMkLst>
            <pc:docMk/>
            <pc:sldMk cId="1103369842" sldId="290"/>
            <ac:grpSpMk id="14" creationId="{BA3A05C2-11A0-D5EC-0BDF-46495ABD60D9}"/>
          </ac:grpSpMkLst>
        </pc:grpChg>
        <pc:grpChg chg="del">
          <ac:chgData name="Bo Tang" userId="332dbdf67b1791cd" providerId="LiveId" clId="{8E558BD9-1D7C-45B0-A454-F913BE8B44AA}" dt="2024-05-30T09:19:25.398" v="7431" actId="478"/>
          <ac:grpSpMkLst>
            <pc:docMk/>
            <pc:sldMk cId="1103369842" sldId="290"/>
            <ac:grpSpMk id="26" creationId="{EB40F663-DB41-C308-73C8-9955AD2B15A3}"/>
          </ac:grpSpMkLst>
        </pc:grpChg>
      </pc:sldChg>
      <pc:sldChg chg="addSp delSp modSp add mod">
        <pc:chgData name="Bo Tang" userId="332dbdf67b1791cd" providerId="LiveId" clId="{8E558BD9-1D7C-45B0-A454-F913BE8B44AA}" dt="2024-05-30T09:18:04.812" v="7410"/>
        <pc:sldMkLst>
          <pc:docMk/>
          <pc:sldMk cId="1676134746" sldId="291"/>
        </pc:sldMkLst>
        <pc:spChg chg="add del mod">
          <ac:chgData name="Bo Tang" userId="332dbdf67b1791cd" providerId="LiveId" clId="{8E558BD9-1D7C-45B0-A454-F913BE8B44AA}" dt="2024-05-23T22:39:05.915" v="4266" actId="478"/>
          <ac:spMkLst>
            <pc:docMk/>
            <pc:sldMk cId="1676134746" sldId="291"/>
            <ac:spMk id="2" creationId="{5634DAA6-518D-92D8-9F8C-CABED9180563}"/>
          </ac:spMkLst>
        </pc:spChg>
        <pc:spChg chg="mod">
          <ac:chgData name="Bo Tang" userId="332dbdf67b1791cd" providerId="LiveId" clId="{8E558BD9-1D7C-45B0-A454-F913BE8B44AA}" dt="2024-05-23T22:39:06.457" v="4267"/>
          <ac:spMkLst>
            <pc:docMk/>
            <pc:sldMk cId="1676134746" sldId="291"/>
            <ac:spMk id="10" creationId="{F543B42D-8560-7E69-95F5-0CC9938537F6}"/>
          </ac:spMkLst>
        </pc:spChg>
        <pc:spChg chg="mod">
          <ac:chgData name="Bo Tang" userId="332dbdf67b1791cd" providerId="LiveId" clId="{8E558BD9-1D7C-45B0-A454-F913BE8B44AA}" dt="2024-05-23T22:39:06.457" v="4267"/>
          <ac:spMkLst>
            <pc:docMk/>
            <pc:sldMk cId="1676134746" sldId="291"/>
            <ac:spMk id="16" creationId="{6B20EA58-E892-AB94-AD15-57A715DC857C}"/>
          </ac:spMkLst>
        </pc:spChg>
        <pc:spChg chg="mod">
          <ac:chgData name="Bo Tang" userId="332dbdf67b1791cd" providerId="LiveId" clId="{8E558BD9-1D7C-45B0-A454-F913BE8B44AA}" dt="2024-05-30T09:18:04.812" v="7410"/>
          <ac:spMkLst>
            <pc:docMk/>
            <pc:sldMk cId="1676134746" sldId="291"/>
            <ac:spMk id="17" creationId="{FE2CEAF7-BC48-C781-90A8-A1DAE85AE4F8}"/>
          </ac:spMkLst>
        </pc:spChg>
        <pc:spChg chg="mod">
          <ac:chgData name="Bo Tang" userId="332dbdf67b1791cd" providerId="LiveId" clId="{8E558BD9-1D7C-45B0-A454-F913BE8B44AA}" dt="2024-05-30T09:18:04.812" v="7410"/>
          <ac:spMkLst>
            <pc:docMk/>
            <pc:sldMk cId="1676134746" sldId="291"/>
            <ac:spMk id="19" creationId="{C5B39E61-7F40-48D0-3215-F36FA030B6B3}"/>
          </ac:spMkLst>
        </pc:spChg>
        <pc:spChg chg="mod">
          <ac:chgData name="Bo Tang" userId="332dbdf67b1791cd" providerId="LiveId" clId="{8E558BD9-1D7C-45B0-A454-F913BE8B44AA}" dt="2024-05-24T01:37:44.737" v="4891"/>
          <ac:spMkLst>
            <pc:docMk/>
            <pc:sldMk cId="1676134746" sldId="291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30T00:01:01.874" v="7013" actId="20577"/>
          <ac:spMkLst>
            <pc:docMk/>
            <pc:sldMk cId="1676134746" sldId="291"/>
            <ac:spMk id="88" creationId="{C8832E7E-E300-412B-A65D-3D2B15D2A99A}"/>
          </ac:spMkLst>
        </pc:spChg>
        <pc:spChg chg="mod">
          <ac:chgData name="Bo Tang" userId="332dbdf67b1791cd" providerId="LiveId" clId="{8E558BD9-1D7C-45B0-A454-F913BE8B44AA}" dt="2024-05-30T00:11:09.326" v="7111" actId="113"/>
          <ac:spMkLst>
            <pc:docMk/>
            <pc:sldMk cId="1676134746" sldId="291"/>
            <ac:spMk id="90" creationId="{7120EBE8-D301-6043-6976-7454412805F7}"/>
          </ac:spMkLst>
        </pc:spChg>
        <pc:grpChg chg="add mod">
          <ac:chgData name="Bo Tang" userId="332dbdf67b1791cd" providerId="LiveId" clId="{8E558BD9-1D7C-45B0-A454-F913BE8B44AA}" dt="2024-05-30T09:18:04.812" v="7410"/>
          <ac:grpSpMkLst>
            <pc:docMk/>
            <pc:sldMk cId="1676134746" sldId="291"/>
            <ac:grpSpMk id="2" creationId="{E602D512-8F7C-DD51-3797-206D4E5D83D2}"/>
          </ac:grpSpMkLst>
        </pc:grpChg>
        <pc:grpChg chg="add mod">
          <ac:chgData name="Bo Tang" userId="332dbdf67b1791cd" providerId="LiveId" clId="{8E558BD9-1D7C-45B0-A454-F913BE8B44AA}" dt="2024-05-23T22:39:06.457" v="4267"/>
          <ac:grpSpMkLst>
            <pc:docMk/>
            <pc:sldMk cId="1676134746" sldId="291"/>
            <ac:grpSpMk id="3" creationId="{5EED75A2-7F38-3105-76C2-8E2397E868E0}"/>
          </ac:grpSpMkLst>
        </pc:grpChg>
        <pc:grpChg chg="del">
          <ac:chgData name="Bo Tang" userId="332dbdf67b1791cd" providerId="LiveId" clId="{8E558BD9-1D7C-45B0-A454-F913BE8B44AA}" dt="2024-05-30T09:18:03.730" v="7409" actId="478"/>
          <ac:grpSpMkLst>
            <pc:docMk/>
            <pc:sldMk cId="1676134746" sldId="291"/>
            <ac:grpSpMk id="26" creationId="{EB40F663-DB41-C308-73C8-9955AD2B15A3}"/>
          </ac:grpSpMkLst>
        </pc:grpChg>
      </pc:sldChg>
      <pc:sldChg chg="addSp delSp modSp add mod ord">
        <pc:chgData name="Bo Tang" userId="332dbdf67b1791cd" providerId="LiveId" clId="{8E558BD9-1D7C-45B0-A454-F913BE8B44AA}" dt="2024-05-30T09:19:41.106" v="7437"/>
        <pc:sldMkLst>
          <pc:docMk/>
          <pc:sldMk cId="19213402" sldId="292"/>
        </pc:sldMkLst>
        <pc:spChg chg="mod">
          <ac:chgData name="Bo Tang" userId="332dbdf67b1791cd" providerId="LiveId" clId="{8E558BD9-1D7C-45B0-A454-F913BE8B44AA}" dt="2024-05-24T00:43:51.529" v="4583" actId="14100"/>
          <ac:spMkLst>
            <pc:docMk/>
            <pc:sldMk cId="19213402" sldId="292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4T00:44:01.163" v="4584" actId="14100"/>
          <ac:spMkLst>
            <pc:docMk/>
            <pc:sldMk cId="19213402" sldId="292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30T09:19:41.106" v="7437"/>
          <ac:spMkLst>
            <pc:docMk/>
            <pc:sldMk cId="19213402" sldId="292"/>
            <ac:spMk id="10" creationId="{D29294E8-D1E6-6CF9-3683-0FB23411C79F}"/>
          </ac:spMkLst>
        </pc:spChg>
        <pc:spChg chg="mod">
          <ac:chgData name="Bo Tang" userId="332dbdf67b1791cd" providerId="LiveId" clId="{8E558BD9-1D7C-45B0-A454-F913BE8B44AA}" dt="2024-05-30T09:19:41.106" v="7437"/>
          <ac:spMkLst>
            <pc:docMk/>
            <pc:sldMk cId="19213402" sldId="292"/>
            <ac:spMk id="11" creationId="{E697F0B7-5E40-7D69-34F8-ECC81FB512F3}"/>
          </ac:spMkLst>
        </pc:spChg>
        <pc:spChg chg="mod">
          <ac:chgData name="Bo Tang" userId="332dbdf67b1791cd" providerId="LiveId" clId="{8E558BD9-1D7C-45B0-A454-F913BE8B44AA}" dt="2024-05-24T01:38:48.417" v="4905"/>
          <ac:spMkLst>
            <pc:docMk/>
            <pc:sldMk cId="19213402" sldId="292"/>
            <ac:spMk id="34" creationId="{7BDDF31E-CB16-BECE-F65D-0E6910D6BB18}"/>
          </ac:spMkLst>
        </pc:spChg>
        <pc:grpChg chg="add mod">
          <ac:chgData name="Bo Tang" userId="332dbdf67b1791cd" providerId="LiveId" clId="{8E558BD9-1D7C-45B0-A454-F913BE8B44AA}" dt="2024-05-30T09:19:41.106" v="7437"/>
          <ac:grpSpMkLst>
            <pc:docMk/>
            <pc:sldMk cId="19213402" sldId="292"/>
            <ac:grpSpMk id="2" creationId="{BACC1A34-00A4-D9B6-5100-E65037762012}"/>
          </ac:grpSpMkLst>
        </pc:grpChg>
        <pc:grpChg chg="del">
          <ac:chgData name="Bo Tang" userId="332dbdf67b1791cd" providerId="LiveId" clId="{8E558BD9-1D7C-45B0-A454-F913BE8B44AA}" dt="2024-05-30T09:19:40.416" v="7436" actId="478"/>
          <ac:grpSpMkLst>
            <pc:docMk/>
            <pc:sldMk cId="19213402" sldId="292"/>
            <ac:grpSpMk id="26" creationId="{EB40F663-DB41-C308-73C8-9955AD2B15A3}"/>
          </ac:grpSpMkLst>
        </pc:grpChg>
        <pc:grpChg chg="del">
          <ac:chgData name="Bo Tang" userId="332dbdf67b1791cd" providerId="LiveId" clId="{8E558BD9-1D7C-45B0-A454-F913BE8B44AA}" dt="2024-05-24T00:41:21.699" v="4559" actId="478"/>
          <ac:grpSpMkLst>
            <pc:docMk/>
            <pc:sldMk cId="19213402" sldId="292"/>
            <ac:grpSpMk id="50" creationId="{AD5F8D93-7841-32BF-A8C3-1F95E301021C}"/>
          </ac:grpSpMkLst>
        </pc:grpChg>
        <pc:picChg chg="mod">
          <ac:chgData name="Bo Tang" userId="332dbdf67b1791cd" providerId="LiveId" clId="{8E558BD9-1D7C-45B0-A454-F913BE8B44AA}" dt="2024-05-24T01:11:37.326" v="4588" actId="1076"/>
          <ac:picMkLst>
            <pc:docMk/>
            <pc:sldMk cId="19213402" sldId="292"/>
            <ac:picMk id="3" creationId="{F591F895-F17A-BEAE-CFD4-08E5861D7EA1}"/>
          </ac:picMkLst>
        </pc:picChg>
      </pc:sldChg>
      <pc:sldChg chg="addSp delSp modSp add del mod ord">
        <pc:chgData name="Bo Tang" userId="332dbdf67b1791cd" providerId="LiveId" clId="{8E558BD9-1D7C-45B0-A454-F913BE8B44AA}" dt="2024-05-24T00:20:57.174" v="4330" actId="47"/>
        <pc:sldMkLst>
          <pc:docMk/>
          <pc:sldMk cId="585330228" sldId="292"/>
        </pc:sldMkLst>
        <pc:spChg chg="mod">
          <ac:chgData name="Bo Tang" userId="332dbdf67b1791cd" providerId="LiveId" clId="{8E558BD9-1D7C-45B0-A454-F913BE8B44AA}" dt="2024-05-23T22:47:08.986" v="4308" actId="1076"/>
          <ac:spMkLst>
            <pc:docMk/>
            <pc:sldMk cId="585330228" sldId="292"/>
            <ac:spMk id="162" creationId="{19DA5B14-1BB6-C481-9836-6D27AA07138E}"/>
          </ac:spMkLst>
        </pc:spChg>
        <pc:spChg chg="mod">
          <ac:chgData name="Bo Tang" userId="332dbdf67b1791cd" providerId="LiveId" clId="{8E558BD9-1D7C-45B0-A454-F913BE8B44AA}" dt="2024-05-23T22:47:08.986" v="4308" actId="1076"/>
          <ac:spMkLst>
            <pc:docMk/>
            <pc:sldMk cId="585330228" sldId="292"/>
            <ac:spMk id="163" creationId="{A6F03C05-24F2-8A12-D355-885CBF214FE2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3" creationId="{24D4D60A-E542-BBF2-0228-C9EFAD6B8107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4" creationId="{EC06DDB3-9746-838C-DEA3-DC97FC53B0E3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5" creationId="{F54D5950-4171-DB5C-6407-5182186C96AA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6" creationId="{C774E4E0-271A-1D16-053F-DE76F8167979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7" creationId="{95F5B7CE-3344-55B5-DEAB-62BB1F8DE250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8" creationId="{6B463DFA-1EDA-8C48-65FB-496619A68E16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9" creationId="{15F337FD-C524-F5AB-F195-9D9D131ABC06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0" creationId="{2683A530-B207-96DA-1633-92C17F12B58F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1" creationId="{120994AC-EFC3-3FEE-B331-36E73398DE65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2" creationId="{AF0DDC90-75BC-580F-AB3E-64A98D6DA350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3" creationId="{113F04E7-1302-37BD-A220-041C26AEC1F5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4" creationId="{3D0F6CFA-0893-63C1-A30C-217FEB467F94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5" creationId="{0A317BAD-538E-6C08-0EC3-F7BCB7EEB852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6" creationId="{451FB9FC-7B34-31F1-4A31-945EB9E5F025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7" creationId="{602474B2-FCDA-DA9F-0523-41BD9D0B9F91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8" creationId="{B8F5C9E3-E787-D151-8970-B6D4C8174D6C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9" creationId="{F1906DBB-3B3D-B4CE-66F4-C88BAFB36E27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0" creationId="{1EF80BD9-AE4A-836E-5232-F46649EA69D3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1" creationId="{D51600C2-F13F-E2D2-2225-243B47400399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2" creationId="{8E4B445D-99A4-CAF4-27BC-29B3D27C731E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3" creationId="{9132D829-D04B-44B3-408D-B089A70CD27C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4" creationId="{46305D60-A148-F276-F51E-C8DCC661B275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5" creationId="{228FDC75-10A2-6519-2A79-30135638703D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6" creationId="{04EEBFB8-CFD5-C80F-2EFF-E62151B57D9D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7" creationId="{21B394BF-78AF-AB3D-B8F8-FF1A8CBDFD9A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8" creationId="{6CB8FD59-4276-99BB-D954-87F72ADA7BC1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9" creationId="{C102766C-E522-BBFC-2CAC-21E0D0C5EF9C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0" creationId="{939E6BEB-2986-F042-D29E-570E8D424D0B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1" creationId="{4F0981C3-B379-02EE-BF53-A8580798E0ED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2" creationId="{348B1F0D-9D0E-0E75-375E-8F63F4D5CC20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3" creationId="{CEAB1873-43CD-89BF-23D7-848C4F287B3A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4" creationId="{DFEFAF93-8500-997A-0559-0C7BFC75ADBF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5" creationId="{287EE626-D987-0EC7-04A1-DB5CBB077CD5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6" creationId="{D65C42C3-63BB-B840-26DA-A34B7D6A4FC8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7" creationId="{FBFC3BAC-DF92-99A5-DF17-E7E10250A0EC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8" creationId="{BF2DBF44-976C-B22E-015A-B14468AC12A7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9" creationId="{3BEE17E1-DACE-F746-1A40-D824B7166138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30" creationId="{11CB70F1-2F5B-74B0-9CB6-A21FA66F98F3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31" creationId="{BFF56440-4936-0DC6-DB4D-A034948453F8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32" creationId="{0B90C1D7-D6B3-100D-562A-5FB6814950BD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33" creationId="{6F8ED53E-36ED-D60A-AE80-BD1DEF12BB2D}"/>
          </ac:spMkLst>
        </pc:spChg>
        <pc:spChg chg="mod">
          <ac:chgData name="Bo Tang" userId="332dbdf67b1791cd" providerId="LiveId" clId="{8E558BD9-1D7C-45B0-A454-F913BE8B44AA}" dt="2024-05-23T22:47:08.986" v="4308" actId="1076"/>
          <ac:spMkLst>
            <pc:docMk/>
            <pc:sldMk cId="585330228" sldId="292"/>
            <ac:spMk id="235" creationId="{28023C6D-7D50-8757-D3A0-256C7D3F0BF6}"/>
          </ac:spMkLst>
        </pc:spChg>
        <pc:spChg chg="mod">
          <ac:chgData name="Bo Tang" userId="332dbdf67b1791cd" providerId="LiveId" clId="{8E558BD9-1D7C-45B0-A454-F913BE8B44AA}" dt="2024-05-23T22:47:08.986" v="4308" actId="1076"/>
          <ac:spMkLst>
            <pc:docMk/>
            <pc:sldMk cId="585330228" sldId="292"/>
            <ac:spMk id="239" creationId="{2C51FEC4-BCC6-C303-372F-D855E0C23D08}"/>
          </ac:spMkLst>
        </pc:spChg>
        <pc:grpChg chg="add del mod">
          <ac:chgData name="Bo Tang" userId="332dbdf67b1791cd" providerId="LiveId" clId="{8E558BD9-1D7C-45B0-A454-F913BE8B44AA}" dt="2024-05-23T22:47:45.684" v="4310" actId="478"/>
          <ac:grpSpMkLst>
            <pc:docMk/>
            <pc:sldMk cId="585330228" sldId="292"/>
            <ac:grpSpMk id="169" creationId="{DC2C8DDA-B852-2824-5CEF-22781638F5E2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0" creationId="{942F093D-DC0A-BD5A-690F-1B89D159A44F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1" creationId="{32B05D92-A5F3-CCFD-F92A-5A52F0499C75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2" creationId="{90C27128-49E4-FC1E-13B4-71537362C28B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3" creationId="{39F4BAD2-5B9D-DAAE-DA8F-7377D307AE24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4" creationId="{0F1461CB-C47C-533E-332E-2A602F224180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5" creationId="{84293A9B-C1BF-7072-76CD-1E3C65B6FC15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6" creationId="{20E0EB0D-D903-5737-5A13-D8A21984FB71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7" creationId="{B89E38D8-3269-E789-7519-E059C4AC89AA}"/>
          </ac:grpSpMkLst>
        </pc:grp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78" creationId="{1BF49D86-E023-FBAA-BADF-EC2B558FBB44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79" creationId="{14485CA4-D173-D362-BCE4-DDD35BF4B51E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0" creationId="{759D62FB-537F-99F5-6855-0E5A2F4C2EF4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1" creationId="{00048DE8-1320-EC43-8AB9-DED9CC82A317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2" creationId="{2C5A33C4-9654-FD46-EF74-91CE23C4BE23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3" creationId="{C47F7828-226C-8287-78A7-4B1B8B527329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4" creationId="{E7144522-91E8-4F64-2613-B56F11A1A32C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5" creationId="{991530BF-27C1-DCB0-385B-B506B1C80B1B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6" creationId="{E626AEF1-964E-ADE4-8646-12C707112072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7" creationId="{0C0BA7CF-3770-B76B-D2A8-12B12C4A3399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8" creationId="{AE48A46F-5EA0-C3E0-501F-B539FBF7BBE5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9" creationId="{83E1A162-275D-8A26-AA21-D20B04B7F0CC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90" creationId="{B8A5D3B7-1468-4A67-A601-18E4966AC1E0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91" creationId="{0FF96541-244D-B43F-2D20-A24F50D57F6A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92" creationId="{171F59AD-1E65-6921-10AF-1C632CBB4377}"/>
          </ac:cxnSpMkLst>
        </pc:cxnChg>
      </pc:sldChg>
      <pc:sldChg chg="addSp delSp modSp add mod ord">
        <pc:chgData name="Bo Tang" userId="332dbdf67b1791cd" providerId="LiveId" clId="{8E558BD9-1D7C-45B0-A454-F913BE8B44AA}" dt="2024-06-04T15:54:09.990" v="8138"/>
        <pc:sldMkLst>
          <pc:docMk/>
          <pc:sldMk cId="2935685698" sldId="293"/>
        </pc:sldMkLst>
        <pc:spChg chg="mod">
          <ac:chgData name="Bo Tang" userId="332dbdf67b1791cd" providerId="LiveId" clId="{8E558BD9-1D7C-45B0-A454-F913BE8B44AA}" dt="2024-05-24T01:25:03.452" v="4673" actId="14100"/>
          <ac:spMkLst>
            <pc:docMk/>
            <pc:sldMk cId="2935685698" sldId="293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4T01:22:40.840" v="4642" actId="14100"/>
          <ac:spMkLst>
            <pc:docMk/>
            <pc:sldMk cId="2935685698" sldId="293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4T01:24:51.343" v="4672" actId="20577"/>
          <ac:spMkLst>
            <pc:docMk/>
            <pc:sldMk cId="2935685698" sldId="293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30T09:19:57.289" v="7441"/>
          <ac:spMkLst>
            <pc:docMk/>
            <pc:sldMk cId="2935685698" sldId="293"/>
            <ac:spMk id="10" creationId="{FC349BB5-A0F3-2F51-9CFF-87ABFD925603}"/>
          </ac:spMkLst>
        </pc:spChg>
        <pc:spChg chg="mod">
          <ac:chgData name="Bo Tang" userId="332dbdf67b1791cd" providerId="LiveId" clId="{8E558BD9-1D7C-45B0-A454-F913BE8B44AA}" dt="2024-05-30T09:19:57.289" v="7441"/>
          <ac:spMkLst>
            <pc:docMk/>
            <pc:sldMk cId="2935685698" sldId="293"/>
            <ac:spMk id="11" creationId="{F6B9F09D-2B31-D186-107C-E6ACFDA2608E}"/>
          </ac:spMkLst>
        </pc:spChg>
        <pc:spChg chg="add mod">
          <ac:chgData name="Bo Tang" userId="332dbdf67b1791cd" providerId="LiveId" clId="{8E558BD9-1D7C-45B0-A454-F913BE8B44AA}" dt="2024-05-24T05:42:11.245" v="5514" actId="20577"/>
          <ac:spMkLst>
            <pc:docMk/>
            <pc:sldMk cId="2935685698" sldId="293"/>
            <ac:spMk id="16" creationId="{2D017EE7-FB68-220F-5411-A9CF71FEC725}"/>
          </ac:spMkLst>
        </pc:spChg>
        <pc:spChg chg="add mod">
          <ac:chgData name="Bo Tang" userId="332dbdf67b1791cd" providerId="LiveId" clId="{8E558BD9-1D7C-45B0-A454-F913BE8B44AA}" dt="2024-05-24T04:54:03.313" v="5163" actId="207"/>
          <ac:spMkLst>
            <pc:docMk/>
            <pc:sldMk cId="2935685698" sldId="293"/>
            <ac:spMk id="17" creationId="{A63BAFDF-B2DD-73B7-C575-49F5910739E5}"/>
          </ac:spMkLst>
        </pc:spChg>
        <pc:spChg chg="add mod">
          <ac:chgData name="Bo Tang" userId="332dbdf67b1791cd" providerId="LiveId" clId="{8E558BD9-1D7C-45B0-A454-F913BE8B44AA}" dt="2024-05-24T04:54:09.489" v="5164" actId="207"/>
          <ac:spMkLst>
            <pc:docMk/>
            <pc:sldMk cId="2935685698" sldId="293"/>
            <ac:spMk id="19" creationId="{366B738C-E22B-662C-7FB6-97891C9D9DE9}"/>
          </ac:spMkLst>
        </pc:spChg>
        <pc:spChg chg="mod">
          <ac:chgData name="Bo Tang" userId="332dbdf67b1791cd" providerId="LiveId" clId="{8E558BD9-1D7C-45B0-A454-F913BE8B44AA}" dt="2024-05-24T01:36:28.210" v="4873"/>
          <ac:spMkLst>
            <pc:docMk/>
            <pc:sldMk cId="2935685698" sldId="293"/>
            <ac:spMk id="34" creationId="{7BDDF31E-CB16-BECE-F65D-0E6910D6BB18}"/>
          </ac:spMkLst>
        </pc:spChg>
        <pc:grpChg chg="add mod">
          <ac:chgData name="Bo Tang" userId="332dbdf67b1791cd" providerId="LiveId" clId="{8E558BD9-1D7C-45B0-A454-F913BE8B44AA}" dt="2024-05-30T09:19:57.289" v="7441"/>
          <ac:grpSpMkLst>
            <pc:docMk/>
            <pc:sldMk cId="2935685698" sldId="293"/>
            <ac:grpSpMk id="3" creationId="{4D839657-60DC-09C9-4EAD-CC1D2668A1B3}"/>
          </ac:grpSpMkLst>
        </pc:grpChg>
        <pc:grpChg chg="del">
          <ac:chgData name="Bo Tang" userId="332dbdf67b1791cd" providerId="LiveId" clId="{8E558BD9-1D7C-45B0-A454-F913BE8B44AA}" dt="2024-05-30T09:19:56.709" v="7440" actId="478"/>
          <ac:grpSpMkLst>
            <pc:docMk/>
            <pc:sldMk cId="2935685698" sldId="293"/>
            <ac:grpSpMk id="26" creationId="{EB40F663-DB41-C308-73C8-9955AD2B15A3}"/>
          </ac:grpSpMkLst>
        </pc:grpChg>
        <pc:graphicFrameChg chg="add mod modGraphic">
          <ac:chgData name="Bo Tang" userId="332dbdf67b1791cd" providerId="LiveId" clId="{8E558BD9-1D7C-45B0-A454-F913BE8B44AA}" dt="2024-05-24T05:12:26.125" v="5324"/>
          <ac:graphicFrameMkLst>
            <pc:docMk/>
            <pc:sldMk cId="2935685698" sldId="293"/>
            <ac:graphicFrameMk id="2" creationId="{9DFE84BF-1A0D-DFBB-81B6-771ED7308E65}"/>
          </ac:graphicFrameMkLst>
        </pc:graphicFrameChg>
        <pc:graphicFrameChg chg="add mod">
          <ac:chgData name="Bo Tang" userId="332dbdf67b1791cd" providerId="LiveId" clId="{8E558BD9-1D7C-45B0-A454-F913BE8B44AA}" dt="2024-05-24T04:44:42.465" v="5009"/>
          <ac:graphicFrameMkLst>
            <pc:docMk/>
            <pc:sldMk cId="2935685698" sldId="293"/>
            <ac:graphicFrameMk id="3" creationId="{0B89E267-5BFF-CB05-3946-559D279ADBB4}"/>
          </ac:graphicFrameMkLst>
        </pc:graphicFrameChg>
        <pc:graphicFrameChg chg="add mod">
          <ac:chgData name="Bo Tang" userId="332dbdf67b1791cd" providerId="LiveId" clId="{8E558BD9-1D7C-45B0-A454-F913BE8B44AA}" dt="2024-05-24T04:45:34.658" v="5017"/>
          <ac:graphicFrameMkLst>
            <pc:docMk/>
            <pc:sldMk cId="2935685698" sldId="293"/>
            <ac:graphicFrameMk id="10" creationId="{82C90A86-84A2-39D6-5DA0-38A2EE3858F2}"/>
          </ac:graphicFrameMkLst>
        </pc:graphicFrameChg>
        <pc:graphicFrameChg chg="add mod">
          <ac:chgData name="Bo Tang" userId="332dbdf67b1791cd" providerId="LiveId" clId="{8E558BD9-1D7C-45B0-A454-F913BE8B44AA}" dt="2024-05-24T04:45:45.860" v="5021"/>
          <ac:graphicFrameMkLst>
            <pc:docMk/>
            <pc:sldMk cId="2935685698" sldId="293"/>
            <ac:graphicFrameMk id="11" creationId="{F52E7AE0-2092-7D4E-FA39-014D3E912469}"/>
          </ac:graphicFrameMkLst>
        </pc:graphicFrameChg>
        <pc:graphicFrameChg chg="add mod">
          <ac:chgData name="Bo Tang" userId="332dbdf67b1791cd" providerId="LiveId" clId="{8E558BD9-1D7C-45B0-A454-F913BE8B44AA}" dt="2024-05-24T04:46:04.112" v="5024"/>
          <ac:graphicFrameMkLst>
            <pc:docMk/>
            <pc:sldMk cId="2935685698" sldId="293"/>
            <ac:graphicFrameMk id="12" creationId="{94A63A6E-31FB-D710-90D9-EC98559B63D5}"/>
          </ac:graphicFrameMkLst>
        </pc:graphicFrameChg>
        <pc:graphicFrameChg chg="add mod">
          <ac:chgData name="Bo Tang" userId="332dbdf67b1791cd" providerId="LiveId" clId="{8E558BD9-1D7C-45B0-A454-F913BE8B44AA}" dt="2024-05-24T04:46:16.390" v="5027"/>
          <ac:graphicFrameMkLst>
            <pc:docMk/>
            <pc:sldMk cId="2935685698" sldId="293"/>
            <ac:graphicFrameMk id="13" creationId="{9FF9C092-ABCC-EE34-416C-18C2AD497AC1}"/>
          </ac:graphicFrameMkLst>
        </pc:graphicFrameChg>
        <pc:graphicFrameChg chg="add mod">
          <ac:chgData name="Bo Tang" userId="332dbdf67b1791cd" providerId="LiveId" clId="{8E558BD9-1D7C-45B0-A454-F913BE8B44AA}" dt="2024-05-24T04:47:51.153" v="5042"/>
          <ac:graphicFrameMkLst>
            <pc:docMk/>
            <pc:sldMk cId="2935685698" sldId="293"/>
            <ac:graphicFrameMk id="14" creationId="{8802D3C4-465A-BAF0-F6C7-8E181B33F21A}"/>
          </ac:graphicFrameMkLst>
        </pc:graphicFrameChg>
        <pc:graphicFrameChg chg="add mod">
          <ac:chgData name="Bo Tang" userId="332dbdf67b1791cd" providerId="LiveId" clId="{8E558BD9-1D7C-45B0-A454-F913BE8B44AA}" dt="2024-05-24T04:48:08.668" v="5045"/>
          <ac:graphicFrameMkLst>
            <pc:docMk/>
            <pc:sldMk cId="2935685698" sldId="293"/>
            <ac:graphicFrameMk id="15" creationId="{52E0BEFE-4CC7-A686-6521-FAF1728D0348}"/>
          </ac:graphicFrameMkLst>
        </pc:graphicFrameChg>
        <pc:graphicFrameChg chg="add mod modGraphic">
          <ac:chgData name="Bo Tang" userId="332dbdf67b1791cd" providerId="LiveId" clId="{8E558BD9-1D7C-45B0-A454-F913BE8B44AA}" dt="2024-05-24T05:15:43.699" v="5352"/>
          <ac:graphicFrameMkLst>
            <pc:docMk/>
            <pc:sldMk cId="2935685698" sldId="293"/>
            <ac:graphicFrameMk id="18" creationId="{83E179DE-6A34-6767-4BAA-8999FFEE6338}"/>
          </ac:graphicFrameMkLst>
        </pc:graphicFrameChg>
        <pc:picChg chg="del">
          <ac:chgData name="Bo Tang" userId="332dbdf67b1791cd" providerId="LiveId" clId="{8E558BD9-1D7C-45B0-A454-F913BE8B44AA}" dt="2024-05-24T01:21:59.019" v="4625" actId="478"/>
          <ac:picMkLst>
            <pc:docMk/>
            <pc:sldMk cId="2935685698" sldId="293"/>
            <ac:picMk id="3" creationId="{F591F895-F17A-BEAE-CFD4-08E5861D7EA1}"/>
          </ac:picMkLst>
        </pc:picChg>
        <pc:picChg chg="add del mod">
          <ac:chgData name="Bo Tang" userId="332dbdf67b1791cd" providerId="LiveId" clId="{8E558BD9-1D7C-45B0-A454-F913BE8B44AA}" dt="2024-05-24T04:18:06.390" v="4972" actId="478"/>
          <ac:picMkLst>
            <pc:docMk/>
            <pc:sldMk cId="2935685698" sldId="293"/>
            <ac:picMk id="10" creationId="{010ECA02-016F-73A4-A1E5-5515E7222D99}"/>
          </ac:picMkLst>
        </pc:picChg>
        <pc:picChg chg="add del mod">
          <ac:chgData name="Bo Tang" userId="332dbdf67b1791cd" providerId="LiveId" clId="{8E558BD9-1D7C-45B0-A454-F913BE8B44AA}" dt="2024-05-24T04:26:26.011" v="4983" actId="21"/>
          <ac:picMkLst>
            <pc:docMk/>
            <pc:sldMk cId="2935685698" sldId="293"/>
            <ac:picMk id="12" creationId="{2B642CB8-C15A-63F0-950D-C4A99F299DDA}"/>
          </ac:picMkLst>
        </pc:picChg>
      </pc:sldChg>
      <pc:sldChg chg="addSp delSp modSp add del mod ord">
        <pc:chgData name="Bo Tang" userId="332dbdf67b1791cd" providerId="LiveId" clId="{8E558BD9-1D7C-45B0-A454-F913BE8B44AA}" dt="2024-05-23T22:56:30.150" v="4322" actId="2696"/>
        <pc:sldMkLst>
          <pc:docMk/>
          <pc:sldMk cId="3720733208" sldId="293"/>
        </pc:sldMkLst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26" creationId="{BEB26277-597D-DF7F-A24D-CB5C8792B128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27" creationId="{DC48185C-904C-FAAA-9F9F-599534899CC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28" creationId="{F840B681-1ACA-1DBC-FE6F-5AD06EE11C0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29" creationId="{95988600-426C-1387-4909-4B9D3D724866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0" creationId="{3AE486E6-C7C0-B048-4EDA-29214170B502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1" creationId="{D195A2F8-CF7D-3325-DED2-F517445D043F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2" creationId="{ADA19191-113C-CFCA-093F-B4D870E8147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3" creationId="{351D6151-CC04-45E0-B8A3-ACE2DFE33802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4" creationId="{88CB40EB-3944-8556-0B66-14F994D22374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5" creationId="{1691E841-8F09-B1D3-759A-398EBC3EBC8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6" creationId="{E729806B-BE5D-FA3A-0352-703D268B617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7" creationId="{FFDD26B0-9E42-BB10-AAAA-291BCD25D53B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8" creationId="{CD626CD8-DE67-C875-B9E7-9F1AAA9B563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9" creationId="{0753BA29-6073-47A4-CC67-87287BAB93BE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0" creationId="{EE699F95-E394-A293-27EF-DB0F6DDC12B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1" creationId="{A6F1693D-0843-D8B9-BD3E-5E1589B8AD4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2" creationId="{B36485F9-C954-D658-5FF7-64FF35931E77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3" creationId="{69739C3C-A643-E1FC-1AF5-435ACBB904E7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4" creationId="{DBE69360-BC70-34FB-4C8C-470CB0E214F6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5" creationId="{DE0040DB-1AF2-1F10-4FF1-5DA481E91137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6" creationId="{A334DD4B-2CD3-CDF9-8CB9-1A3174570054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7" creationId="{546EA916-B055-BD85-E254-5E361678CCF0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8" creationId="{738F5A63-BD2D-B7E2-8AB1-2227D83A2E3F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9" creationId="{587F5A7E-8205-E085-F249-FD00CA60653A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0" creationId="{0B2C2849-2988-B953-D3BD-1C1B3FEAC75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1" creationId="{B290E95A-E157-00FC-D020-5B4C6B3E3E5B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2" creationId="{77990BF8-0B3C-BA00-E1F1-CF12F09FECED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3" creationId="{74B13BEC-8ACC-1407-92BC-1D749400597B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4" creationId="{12EB368C-3028-C3C2-F14A-86DCD9D66DF5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5" creationId="{9B48D82E-B94B-5B76-5242-549EF3BFBF60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6" creationId="{AFE75D2A-7090-4763-44D8-D8F34F909DA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7" creationId="{AAE9FEB1-931D-5A74-1CAB-CA3BAF67E20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8" creationId="{A4E5C407-89C9-0899-39E6-5C9D2E204D1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9" creationId="{FC6E7AC5-5549-9B23-0128-028B1683D13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60" creationId="{13C81A10-00E9-A607-83BF-7CE03FEF33C1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61" creationId="{C576B48F-8D45-5139-5BE6-57A8E3C18771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62" creationId="{88A32C46-3A86-F5CA-CBED-C49F51B478CD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63" creationId="{00BF64D4-EAA4-07CA-22B1-000E971B4FCB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128" creationId="{C46B38FB-E457-071E-EF37-BC714602D014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129" creationId="{D8E6C33B-E7C0-D1D7-4A7D-1204A1DBFF88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130" creationId="{86417E2A-9876-0461-DCD0-394EB2B57D03}"/>
          </ac:spMkLst>
        </pc:spChg>
        <pc:spChg chg="mod">
          <ac:chgData name="Bo Tang" userId="332dbdf67b1791cd" providerId="LiveId" clId="{8E558BD9-1D7C-45B0-A454-F913BE8B44AA}" dt="2024-05-23T22:54:14.640" v="4321" actId="207"/>
          <ac:spMkLst>
            <pc:docMk/>
            <pc:sldMk cId="3720733208" sldId="293"/>
            <ac:spMk id="163" creationId="{A6F03C05-24F2-8A12-D355-885CBF214FE2}"/>
          </ac:spMkLst>
        </pc:spChg>
        <pc:grpChg chg="add 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2" creationId="{A56B128E-206A-75FB-68EB-63713FFAF722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3" creationId="{1FBEEE2C-B0BB-EB42-9683-CA921CD73864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4" creationId="{2AD5A1A1-894D-78C8-4B54-C2E066420A76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5" creationId="{16B3726F-B5AE-A5F1-8E9D-7F6198EF7DEE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6" creationId="{DB3A4392-0558-E69E-A39B-8726905F9E1C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7" creationId="{1A197775-F376-42E8-337F-669BF9AA1DDD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8" creationId="{4E140E4D-C96B-476F-66C9-2561FB61E2C6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9" creationId="{F043A94E-536E-19CD-01D3-EFEF853E48FF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10" creationId="{0373AF8C-06C0-EBD1-1B8D-D95E7A805A7B}"/>
          </ac:grpSpMkLst>
        </pc:grpChg>
        <pc:grpChg chg="del">
          <ac:chgData name="Bo Tang" userId="332dbdf67b1791cd" providerId="LiveId" clId="{8E558BD9-1D7C-45B0-A454-F913BE8B44AA}" dt="2024-05-23T22:47:51.163" v="4312" actId="478"/>
          <ac:grpSpMkLst>
            <pc:docMk/>
            <pc:sldMk cId="3720733208" sldId="293"/>
            <ac:grpSpMk id="169" creationId="{DC2C8DDA-B852-2824-5CEF-22781638F5E2}"/>
          </ac:grpSpMkLst>
        </pc:grp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1" creationId="{54F33D0A-0649-D63C-38D5-E7BF934E2029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2" creationId="{C3040DD6-594F-469F-9805-81E93FA4DE5D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3" creationId="{B030FA79-595B-E53A-0ACF-E4B7F4E886A6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4" creationId="{58AB6392-89E2-53CA-E4A6-7E38AB45128E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5" creationId="{D72ABBD8-40A5-94C9-2245-11B3A63124C6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6" creationId="{84583056-3BED-0DC0-605B-728A1E4B64F9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7" creationId="{ED1304F8-09C6-E6D4-AD4C-F7395FBF8CC2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8" creationId="{73444062-4652-25B1-96AF-AC3FF93687CC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9" creationId="{89978293-880C-BFA8-1100-6131AD85DE0D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0" creationId="{195D96B4-CD6E-C635-D7C3-D1BC381C954F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1" creationId="{56A5605C-63DD-6373-ABFA-A35BC3770377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2" creationId="{35B83EC7-CADD-780E-6191-73D1372BBE30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3" creationId="{39FF1543-56A5-CDBE-8DEB-5BDD301FEE61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4" creationId="{A626E06A-8897-D705-56EF-49A0E2171A4B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5" creationId="{E447425D-4880-3D58-1BDC-7EF71E4AD996}"/>
          </ac:cxnSpMkLst>
        </pc:cxnChg>
      </pc:sldChg>
      <pc:sldChg chg="modSp add del mod">
        <pc:chgData name="Bo Tang" userId="332dbdf67b1791cd" providerId="LiveId" clId="{8E558BD9-1D7C-45B0-A454-F913BE8B44AA}" dt="2024-05-24T00:20:56.111" v="4329" actId="47"/>
        <pc:sldMkLst>
          <pc:docMk/>
          <pc:sldMk cId="94807473" sldId="294"/>
        </pc:sldMkLst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3" creationId="{24D4D60A-E542-BBF2-0228-C9EFAD6B8107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4" creationId="{EC06DDB3-9746-838C-DEA3-DC97FC53B0E3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5" creationId="{F54D5950-4171-DB5C-6407-5182186C96AA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6" creationId="{C774E4E0-271A-1D16-053F-DE76F8167979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7" creationId="{95F5B7CE-3344-55B5-DEAB-62BB1F8DE250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8" creationId="{6B463DFA-1EDA-8C48-65FB-496619A68E16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9" creationId="{15F337FD-C524-F5AB-F195-9D9D131ABC06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0" creationId="{2683A530-B207-96DA-1633-92C17F12B58F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1" creationId="{120994AC-EFC3-3FEE-B331-36E73398DE65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2" creationId="{AF0DDC90-75BC-580F-AB3E-64A98D6DA350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3" creationId="{113F04E7-1302-37BD-A220-041C26AEC1F5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4" creationId="{3D0F6CFA-0893-63C1-A30C-217FEB467F94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5" creationId="{0A317BAD-538E-6C08-0EC3-F7BCB7EEB852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6" creationId="{451FB9FC-7B34-31F1-4A31-945EB9E5F025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7" creationId="{602474B2-FCDA-DA9F-0523-41BD9D0B9F91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8" creationId="{B8F5C9E3-E787-D151-8970-B6D4C8174D6C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9" creationId="{F1906DBB-3B3D-B4CE-66F4-C88BAFB36E27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0" creationId="{1EF80BD9-AE4A-836E-5232-F46649EA69D3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1" creationId="{D51600C2-F13F-E2D2-2225-243B47400399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2" creationId="{8E4B445D-99A4-CAF4-27BC-29B3D27C731E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3" creationId="{9132D829-D04B-44B3-408D-B089A70CD27C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4" creationId="{46305D60-A148-F276-F51E-C8DCC661B275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5" creationId="{228FDC75-10A2-6519-2A79-30135638703D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6" creationId="{04EEBFB8-CFD5-C80F-2EFF-E62151B57D9D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7" creationId="{21B394BF-78AF-AB3D-B8F8-FF1A8CBDFD9A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8" creationId="{6CB8FD59-4276-99BB-D954-87F72ADA7BC1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9" creationId="{C102766C-E522-BBFC-2CAC-21E0D0C5EF9C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0" creationId="{939E6BEB-2986-F042-D29E-570E8D424D0B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1" creationId="{4F0981C3-B379-02EE-BF53-A8580798E0ED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2" creationId="{348B1F0D-9D0E-0E75-375E-8F63F4D5CC20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3" creationId="{CEAB1873-43CD-89BF-23D7-848C4F287B3A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4" creationId="{DFEFAF93-8500-997A-0559-0C7BFC75ADBF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5" creationId="{287EE626-D987-0EC7-04A1-DB5CBB077CD5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6" creationId="{D65C42C3-63BB-B840-26DA-A34B7D6A4FC8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7" creationId="{FBFC3BAC-DF92-99A5-DF17-E7E10250A0EC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8" creationId="{BF2DBF44-976C-B22E-015A-B14468AC12A7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9" creationId="{3BEE17E1-DACE-F746-1A40-D824B7166138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30" creationId="{11CB70F1-2F5B-74B0-9CB6-A21FA66F98F3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31" creationId="{BFF56440-4936-0DC6-DB4D-A034948453F8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32" creationId="{0B90C1D7-D6B3-100D-562A-5FB6814950BD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33" creationId="{6F8ED53E-36ED-D60A-AE80-BD1DEF12BB2D}"/>
          </ac:spMkLst>
        </pc:s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69" creationId="{DC2C8DDA-B852-2824-5CEF-22781638F5E2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0" creationId="{942F093D-DC0A-BD5A-690F-1B89D159A44F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1" creationId="{32B05D92-A5F3-CCFD-F92A-5A52F0499C75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2" creationId="{90C27128-49E4-FC1E-13B4-71537362C28B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3" creationId="{39F4BAD2-5B9D-DAAE-DA8F-7377D307AE24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4" creationId="{0F1461CB-C47C-533E-332E-2A602F224180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5" creationId="{84293A9B-C1BF-7072-76CD-1E3C65B6FC15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6" creationId="{20E0EB0D-D903-5737-5A13-D8A21984FB71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7" creationId="{B89E38D8-3269-E789-7519-E059C4AC89AA}"/>
          </ac:grpSpMkLst>
        </pc:grp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78" creationId="{1BF49D86-E023-FBAA-BADF-EC2B558FBB44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79" creationId="{14485CA4-D173-D362-BCE4-DDD35BF4B51E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0" creationId="{759D62FB-537F-99F5-6855-0E5A2F4C2EF4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1" creationId="{00048DE8-1320-EC43-8AB9-DED9CC82A317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2" creationId="{2C5A33C4-9654-FD46-EF74-91CE23C4BE23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3" creationId="{C47F7828-226C-8287-78A7-4B1B8B527329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4" creationId="{E7144522-91E8-4F64-2613-B56F11A1A32C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5" creationId="{991530BF-27C1-DCB0-385B-B506B1C80B1B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6" creationId="{E626AEF1-964E-ADE4-8646-12C707112072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7" creationId="{0C0BA7CF-3770-B76B-D2A8-12B12C4A3399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8" creationId="{AE48A46F-5EA0-C3E0-501F-B539FBF7BBE5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9" creationId="{83E1A162-275D-8A26-AA21-D20B04B7F0CC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90" creationId="{B8A5D3B7-1468-4A67-A601-18E4966AC1E0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91" creationId="{0FF96541-244D-B43F-2D20-A24F50D57F6A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92" creationId="{171F59AD-1E65-6921-10AF-1C632CBB4377}"/>
          </ac:cxnSpMkLst>
        </pc:cxnChg>
      </pc:sldChg>
      <pc:sldChg chg="addSp delSp modSp add mod">
        <pc:chgData name="Bo Tang" userId="332dbdf67b1791cd" providerId="LiveId" clId="{8E558BD9-1D7C-45B0-A454-F913BE8B44AA}" dt="2024-05-30T09:20:06.280" v="7443"/>
        <pc:sldMkLst>
          <pc:docMk/>
          <pc:sldMk cId="107844630" sldId="294"/>
        </pc:sldMkLst>
        <pc:spChg chg="add mod">
          <ac:chgData name="Bo Tang" userId="332dbdf67b1791cd" providerId="LiveId" clId="{8E558BD9-1D7C-45B0-A454-F913BE8B44AA}" dt="2024-05-24T21:13:36.811" v="6514" actId="1076"/>
          <ac:spMkLst>
            <pc:docMk/>
            <pc:sldMk cId="107844630" sldId="294"/>
            <ac:spMk id="3" creationId="{1B1AF672-667E-0556-AB8F-C739AAF75260}"/>
          </ac:spMkLst>
        </pc:spChg>
        <pc:spChg chg="mod">
          <ac:chgData name="Bo Tang" userId="332dbdf67b1791cd" providerId="LiveId" clId="{8E558BD9-1D7C-45B0-A454-F913BE8B44AA}" dt="2024-05-24T01:25:40.285" v="4686" actId="14100"/>
          <ac:spMkLst>
            <pc:docMk/>
            <pc:sldMk cId="107844630" sldId="294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4T01:25:28.390" v="4685" actId="14100"/>
          <ac:spMkLst>
            <pc:docMk/>
            <pc:sldMk cId="107844630" sldId="294"/>
            <ac:spMk id="9" creationId="{BE937952-7BCD-501C-F2BA-56182C215D14}"/>
          </ac:spMkLst>
        </pc:spChg>
        <pc:spChg chg="add mod">
          <ac:chgData name="Bo Tang" userId="332dbdf67b1791cd" providerId="LiveId" clId="{8E558BD9-1D7C-45B0-A454-F913BE8B44AA}" dt="2024-05-24T04:55:39.008" v="5184"/>
          <ac:spMkLst>
            <pc:docMk/>
            <pc:sldMk cId="107844630" sldId="294"/>
            <ac:spMk id="10" creationId="{C2871B07-3B60-AD90-DC27-8A0D3703D9C4}"/>
          </ac:spMkLst>
        </pc:spChg>
        <pc:spChg chg="mod">
          <ac:chgData name="Bo Tang" userId="332dbdf67b1791cd" providerId="LiveId" clId="{8E558BD9-1D7C-45B0-A454-F913BE8B44AA}" dt="2024-05-30T09:20:06.280" v="7443"/>
          <ac:spMkLst>
            <pc:docMk/>
            <pc:sldMk cId="107844630" sldId="294"/>
            <ac:spMk id="11" creationId="{4FF6438A-E4BF-98C2-8E75-46C0FC59D0B7}"/>
          </ac:spMkLst>
        </pc:spChg>
        <pc:spChg chg="add mod">
          <ac:chgData name="Bo Tang" userId="332dbdf67b1791cd" providerId="LiveId" clId="{8E558BD9-1D7C-45B0-A454-F913BE8B44AA}" dt="2024-05-24T04:55:39.008" v="5184"/>
          <ac:spMkLst>
            <pc:docMk/>
            <pc:sldMk cId="107844630" sldId="294"/>
            <ac:spMk id="12" creationId="{780165D4-D598-DFFE-8062-EA2520C9147E}"/>
          </ac:spMkLst>
        </pc:spChg>
        <pc:spChg chg="mod">
          <ac:chgData name="Bo Tang" userId="332dbdf67b1791cd" providerId="LiveId" clId="{8E558BD9-1D7C-45B0-A454-F913BE8B44AA}" dt="2024-05-30T09:20:06.280" v="7443"/>
          <ac:spMkLst>
            <pc:docMk/>
            <pc:sldMk cId="107844630" sldId="294"/>
            <ac:spMk id="15" creationId="{98B99DDE-5955-CBDF-42A3-80B6F4BCDD6C}"/>
          </ac:spMkLst>
        </pc:spChg>
        <pc:spChg chg="mod">
          <ac:chgData name="Bo Tang" userId="332dbdf67b1791cd" providerId="LiveId" clId="{8E558BD9-1D7C-45B0-A454-F913BE8B44AA}" dt="2024-05-24T01:36:24.430" v="4872"/>
          <ac:spMkLst>
            <pc:docMk/>
            <pc:sldMk cId="107844630" sldId="294"/>
            <ac:spMk id="34" creationId="{7BDDF31E-CB16-BECE-F65D-0E6910D6BB18}"/>
          </ac:spMkLst>
        </pc:spChg>
        <pc:grpChg chg="add mod">
          <ac:chgData name="Bo Tang" userId="332dbdf67b1791cd" providerId="LiveId" clId="{8E558BD9-1D7C-45B0-A454-F913BE8B44AA}" dt="2024-05-30T09:20:06.280" v="7443"/>
          <ac:grpSpMkLst>
            <pc:docMk/>
            <pc:sldMk cId="107844630" sldId="294"/>
            <ac:grpSpMk id="2" creationId="{822166C1-37B1-DC01-0791-413B3DDF584E}"/>
          </ac:grpSpMkLst>
        </pc:grpChg>
        <pc:grpChg chg="del">
          <ac:chgData name="Bo Tang" userId="332dbdf67b1791cd" providerId="LiveId" clId="{8E558BD9-1D7C-45B0-A454-F913BE8B44AA}" dt="2024-05-30T09:20:05.824" v="7442" actId="478"/>
          <ac:grpSpMkLst>
            <pc:docMk/>
            <pc:sldMk cId="107844630" sldId="294"/>
            <ac:grpSpMk id="26" creationId="{EB40F663-DB41-C308-73C8-9955AD2B15A3}"/>
          </ac:grpSpMkLst>
        </pc:grpChg>
        <pc:graphicFrameChg chg="add del mod modGraphic">
          <ac:chgData name="Bo Tang" userId="332dbdf67b1791cd" providerId="LiveId" clId="{8E558BD9-1D7C-45B0-A454-F913BE8B44AA}" dt="2024-05-24T05:05:01.058" v="5282" actId="478"/>
          <ac:graphicFrameMkLst>
            <pc:docMk/>
            <pc:sldMk cId="107844630" sldId="294"/>
            <ac:graphicFrameMk id="2" creationId="{E30A0257-0D25-9B50-45D4-E30166483024}"/>
          </ac:graphicFrameMkLst>
        </pc:graphicFrameChg>
        <pc:graphicFrameChg chg="add del mod modGraphic">
          <ac:chgData name="Bo Tang" userId="332dbdf67b1791cd" providerId="LiveId" clId="{8E558BD9-1D7C-45B0-A454-F913BE8B44AA}" dt="2024-05-24T05:05:02.494" v="5283" actId="478"/>
          <ac:graphicFrameMkLst>
            <pc:docMk/>
            <pc:sldMk cId="107844630" sldId="294"/>
            <ac:graphicFrameMk id="11" creationId="{A57734C4-9EA5-77B5-B2AC-B0B641D5DCC3}"/>
          </ac:graphicFrameMkLst>
        </pc:graphicFrameChg>
        <pc:graphicFrameChg chg="add mod modGraphic">
          <ac:chgData name="Bo Tang" userId="332dbdf67b1791cd" providerId="LiveId" clId="{8E558BD9-1D7C-45B0-A454-F913BE8B44AA}" dt="2024-05-24T05:18:14.910" v="5373"/>
          <ac:graphicFrameMkLst>
            <pc:docMk/>
            <pc:sldMk cId="107844630" sldId="294"/>
            <ac:graphicFrameMk id="13" creationId="{19760C7F-2EBD-9C98-B652-25E4A9D93325}"/>
          </ac:graphicFrameMkLst>
        </pc:graphicFrameChg>
        <pc:graphicFrameChg chg="add mod modGraphic">
          <ac:chgData name="Bo Tang" userId="332dbdf67b1791cd" providerId="LiveId" clId="{8E558BD9-1D7C-45B0-A454-F913BE8B44AA}" dt="2024-05-24T05:22:25.302" v="5403" actId="207"/>
          <ac:graphicFrameMkLst>
            <pc:docMk/>
            <pc:sldMk cId="107844630" sldId="294"/>
            <ac:graphicFrameMk id="14" creationId="{FBAD2F36-1B0A-4124-7C23-7AE1644AAE9D}"/>
          </ac:graphicFrameMkLst>
        </pc:graphicFrameChg>
      </pc:sldChg>
      <pc:sldChg chg="add del">
        <pc:chgData name="Bo Tang" userId="332dbdf67b1791cd" providerId="LiveId" clId="{8E558BD9-1D7C-45B0-A454-F913BE8B44AA}" dt="2024-05-24T01:25:07.733" v="4674" actId="47"/>
        <pc:sldMkLst>
          <pc:docMk/>
          <pc:sldMk cId="1365660197" sldId="294"/>
        </pc:sldMkLst>
      </pc:sldChg>
      <pc:sldChg chg="add del">
        <pc:chgData name="Bo Tang" userId="332dbdf67b1791cd" providerId="LiveId" clId="{8E558BD9-1D7C-45B0-A454-F913BE8B44AA}" dt="2024-05-24T01:25:10.062" v="4675" actId="47"/>
        <pc:sldMkLst>
          <pc:docMk/>
          <pc:sldMk cId="996679977" sldId="295"/>
        </pc:sldMkLst>
      </pc:sldChg>
      <pc:sldChg chg="add del">
        <pc:chgData name="Bo Tang" userId="332dbdf67b1791cd" providerId="LiveId" clId="{8E558BD9-1D7C-45B0-A454-F913BE8B44AA}" dt="2024-05-24T00:20:54.593" v="4327" actId="47"/>
        <pc:sldMkLst>
          <pc:docMk/>
          <pc:sldMk cId="1423237746" sldId="295"/>
        </pc:sldMkLst>
      </pc:sldChg>
      <pc:sldChg chg="addSp delSp modSp add mod">
        <pc:chgData name="Bo Tang" userId="332dbdf67b1791cd" providerId="LiveId" clId="{8E558BD9-1D7C-45B0-A454-F913BE8B44AA}" dt="2024-05-30T09:20:12.721" v="7445"/>
        <pc:sldMkLst>
          <pc:docMk/>
          <pc:sldMk cId="3646278445" sldId="295"/>
        </pc:sldMkLst>
        <pc:spChg chg="add mod">
          <ac:chgData name="Bo Tang" userId="332dbdf67b1791cd" providerId="LiveId" clId="{8E558BD9-1D7C-45B0-A454-F913BE8B44AA}" dt="2024-05-24T04:55:40.996" v="5185"/>
          <ac:spMkLst>
            <pc:docMk/>
            <pc:sldMk cId="3646278445" sldId="295"/>
            <ac:spMk id="3" creationId="{1301E8F3-E0D0-1745-E8B9-E5DCF6EBB35B}"/>
          </ac:spMkLst>
        </pc:spChg>
        <pc:spChg chg="mod">
          <ac:chgData name="Bo Tang" userId="332dbdf67b1791cd" providerId="LiveId" clId="{8E558BD9-1D7C-45B0-A454-F913BE8B44AA}" dt="2024-05-30T09:20:12.721" v="7445"/>
          <ac:spMkLst>
            <pc:docMk/>
            <pc:sldMk cId="3646278445" sldId="295"/>
            <ac:spMk id="3" creationId="{CC32C697-56B7-0A07-9F33-124225B983AA}"/>
          </ac:spMkLst>
        </pc:spChg>
        <pc:spChg chg="mod">
          <ac:chgData name="Bo Tang" userId="332dbdf67b1791cd" providerId="LiveId" clId="{8E558BD9-1D7C-45B0-A454-F913BE8B44AA}" dt="2024-05-24T01:25:48.296" v="4689" actId="20577"/>
          <ac:spMkLst>
            <pc:docMk/>
            <pc:sldMk cId="3646278445" sldId="295"/>
            <ac:spMk id="9" creationId="{BE937952-7BCD-501C-F2BA-56182C215D14}"/>
          </ac:spMkLst>
        </pc:spChg>
        <pc:spChg chg="add mod">
          <ac:chgData name="Bo Tang" userId="332dbdf67b1791cd" providerId="LiveId" clId="{8E558BD9-1D7C-45B0-A454-F913BE8B44AA}" dt="2024-05-24T04:55:40.996" v="5185"/>
          <ac:spMkLst>
            <pc:docMk/>
            <pc:sldMk cId="3646278445" sldId="295"/>
            <ac:spMk id="10" creationId="{35447DCF-85EA-88CA-4768-DF8EAF4E657E}"/>
          </ac:spMkLst>
        </pc:spChg>
        <pc:spChg chg="mod">
          <ac:chgData name="Bo Tang" userId="332dbdf67b1791cd" providerId="LiveId" clId="{8E558BD9-1D7C-45B0-A454-F913BE8B44AA}" dt="2024-05-30T09:20:12.721" v="7445"/>
          <ac:spMkLst>
            <pc:docMk/>
            <pc:sldMk cId="3646278445" sldId="295"/>
            <ac:spMk id="10" creationId="{8121F6E1-88AC-D534-480B-186B2052D843}"/>
          </ac:spMkLst>
        </pc:spChg>
        <pc:spChg chg="add mod">
          <ac:chgData name="Bo Tang" userId="332dbdf67b1791cd" providerId="LiveId" clId="{8E558BD9-1D7C-45B0-A454-F913BE8B44AA}" dt="2024-05-24T04:55:40.996" v="5185"/>
          <ac:spMkLst>
            <pc:docMk/>
            <pc:sldMk cId="3646278445" sldId="295"/>
            <ac:spMk id="12" creationId="{CC2C1039-B2C6-68D2-5A94-51E3DB3E1D8C}"/>
          </ac:spMkLst>
        </pc:spChg>
        <pc:spChg chg="add mod">
          <ac:chgData name="Bo Tang" userId="332dbdf67b1791cd" providerId="LiveId" clId="{8E558BD9-1D7C-45B0-A454-F913BE8B44AA}" dt="2024-05-24T21:13:31.107" v="6513" actId="1076"/>
          <ac:spMkLst>
            <pc:docMk/>
            <pc:sldMk cId="3646278445" sldId="295"/>
            <ac:spMk id="14" creationId="{457EA716-0940-0C23-0A16-92964D4363E7}"/>
          </ac:spMkLst>
        </pc:spChg>
        <pc:spChg chg="add mod">
          <ac:chgData name="Bo Tang" userId="332dbdf67b1791cd" providerId="LiveId" clId="{8E558BD9-1D7C-45B0-A454-F913BE8B44AA}" dt="2024-05-24T04:56:32.894" v="5238"/>
          <ac:spMkLst>
            <pc:docMk/>
            <pc:sldMk cId="3646278445" sldId="295"/>
            <ac:spMk id="15" creationId="{49492CA6-65D7-13AB-9DBB-EBE17E1A3CC5}"/>
          </ac:spMkLst>
        </pc:spChg>
        <pc:spChg chg="add mod">
          <ac:chgData name="Bo Tang" userId="332dbdf67b1791cd" providerId="LiveId" clId="{8E558BD9-1D7C-45B0-A454-F913BE8B44AA}" dt="2024-05-24T04:56:32.894" v="5238"/>
          <ac:spMkLst>
            <pc:docMk/>
            <pc:sldMk cId="3646278445" sldId="295"/>
            <ac:spMk id="17" creationId="{D1C81313-8186-2AE4-BCC2-47399FDACC99}"/>
          </ac:spMkLst>
        </pc:spChg>
        <pc:spChg chg="mod">
          <ac:chgData name="Bo Tang" userId="332dbdf67b1791cd" providerId="LiveId" clId="{8E558BD9-1D7C-45B0-A454-F913BE8B44AA}" dt="2024-05-24T01:36:20.366" v="4871"/>
          <ac:spMkLst>
            <pc:docMk/>
            <pc:sldMk cId="3646278445" sldId="295"/>
            <ac:spMk id="34" creationId="{7BDDF31E-CB16-BECE-F65D-0E6910D6BB18}"/>
          </ac:spMkLst>
        </pc:spChg>
        <pc:grpChg chg="add mod">
          <ac:chgData name="Bo Tang" userId="332dbdf67b1791cd" providerId="LiveId" clId="{8E558BD9-1D7C-45B0-A454-F913BE8B44AA}" dt="2024-05-30T09:20:12.721" v="7445"/>
          <ac:grpSpMkLst>
            <pc:docMk/>
            <pc:sldMk cId="3646278445" sldId="295"/>
            <ac:grpSpMk id="2" creationId="{DF13E559-357D-A68A-746A-139096A391D5}"/>
          </ac:grpSpMkLst>
        </pc:grpChg>
        <pc:grpChg chg="del">
          <ac:chgData name="Bo Tang" userId="332dbdf67b1791cd" providerId="LiveId" clId="{8E558BD9-1D7C-45B0-A454-F913BE8B44AA}" dt="2024-05-30T09:20:12.133" v="7444" actId="478"/>
          <ac:grpSpMkLst>
            <pc:docMk/>
            <pc:sldMk cId="3646278445" sldId="295"/>
            <ac:grpSpMk id="26" creationId="{EB40F663-DB41-C308-73C8-9955AD2B15A3}"/>
          </ac:grpSpMkLst>
        </pc:grpChg>
        <pc:graphicFrameChg chg="add mod">
          <ac:chgData name="Bo Tang" userId="332dbdf67b1791cd" providerId="LiveId" clId="{8E558BD9-1D7C-45B0-A454-F913BE8B44AA}" dt="2024-05-24T04:55:40.996" v="5185"/>
          <ac:graphicFrameMkLst>
            <pc:docMk/>
            <pc:sldMk cId="3646278445" sldId="295"/>
            <ac:graphicFrameMk id="2" creationId="{4575014B-1186-BEDC-0FE8-1CD9A13410B3}"/>
          </ac:graphicFrameMkLst>
        </pc:graphicFrameChg>
        <pc:graphicFrameChg chg="add mod">
          <ac:chgData name="Bo Tang" userId="332dbdf67b1791cd" providerId="LiveId" clId="{8E558BD9-1D7C-45B0-A454-F913BE8B44AA}" dt="2024-05-24T04:55:40.996" v="5185"/>
          <ac:graphicFrameMkLst>
            <pc:docMk/>
            <pc:sldMk cId="3646278445" sldId="295"/>
            <ac:graphicFrameMk id="11" creationId="{AF130211-398E-7F55-A0C5-C3E63C012541}"/>
          </ac:graphicFrameMkLst>
        </pc:graphicFrameChg>
        <pc:graphicFrameChg chg="add del mod modGraphic">
          <ac:chgData name="Bo Tang" userId="332dbdf67b1791cd" providerId="LiveId" clId="{8E558BD9-1D7C-45B0-A454-F913BE8B44AA}" dt="2024-05-24T05:05:05.124" v="5284" actId="478"/>
          <ac:graphicFrameMkLst>
            <pc:docMk/>
            <pc:sldMk cId="3646278445" sldId="295"/>
            <ac:graphicFrameMk id="13" creationId="{33943CBD-4624-A13E-2BE5-E2B468465057}"/>
          </ac:graphicFrameMkLst>
        </pc:graphicFrameChg>
        <pc:graphicFrameChg chg="add del mod modGraphic">
          <ac:chgData name="Bo Tang" userId="332dbdf67b1791cd" providerId="LiveId" clId="{8E558BD9-1D7C-45B0-A454-F913BE8B44AA}" dt="2024-05-24T05:05:06.975" v="5285" actId="478"/>
          <ac:graphicFrameMkLst>
            <pc:docMk/>
            <pc:sldMk cId="3646278445" sldId="295"/>
            <ac:graphicFrameMk id="16" creationId="{A9BA9C74-053A-278B-69BA-EFC43D568CC5}"/>
          </ac:graphicFrameMkLst>
        </pc:graphicFrameChg>
        <pc:graphicFrameChg chg="add mod modGraphic">
          <ac:chgData name="Bo Tang" userId="332dbdf67b1791cd" providerId="LiveId" clId="{8E558BD9-1D7C-45B0-A454-F913BE8B44AA}" dt="2024-05-24T05:29:38.625" v="5424"/>
          <ac:graphicFrameMkLst>
            <pc:docMk/>
            <pc:sldMk cId="3646278445" sldId="295"/>
            <ac:graphicFrameMk id="18" creationId="{A79977EB-729E-FAB6-70EB-3089D171EC31}"/>
          </ac:graphicFrameMkLst>
        </pc:graphicFrameChg>
        <pc:graphicFrameChg chg="add mod modGraphic">
          <ac:chgData name="Bo Tang" userId="332dbdf67b1791cd" providerId="LiveId" clId="{8E558BD9-1D7C-45B0-A454-F913BE8B44AA}" dt="2024-05-24T05:32:58.440" v="5446" actId="113"/>
          <ac:graphicFrameMkLst>
            <pc:docMk/>
            <pc:sldMk cId="3646278445" sldId="295"/>
            <ac:graphicFrameMk id="19" creationId="{750B2428-4B68-F544-5AD6-B7ADD6257719}"/>
          </ac:graphicFrameMkLst>
        </pc:graphicFrameChg>
      </pc:sldChg>
      <pc:sldChg chg="addSp delSp modSp add mod">
        <pc:chgData name="Bo Tang" userId="332dbdf67b1791cd" providerId="LiveId" clId="{8E558BD9-1D7C-45B0-A454-F913BE8B44AA}" dt="2024-05-30T09:20:17.535" v="7447"/>
        <pc:sldMkLst>
          <pc:docMk/>
          <pc:sldMk cId="2508840847" sldId="296"/>
        </pc:sldMkLst>
        <pc:spChg chg="add mod">
          <ac:chgData name="Bo Tang" userId="332dbdf67b1791cd" providerId="LiveId" clId="{8E558BD9-1D7C-45B0-A454-F913BE8B44AA}" dt="2024-05-24T04:55:43.081" v="5186"/>
          <ac:spMkLst>
            <pc:docMk/>
            <pc:sldMk cId="2508840847" sldId="296"/>
            <ac:spMk id="3" creationId="{62DF5A42-F8EC-ACCE-5D7E-FCF8C47476D4}"/>
          </ac:spMkLst>
        </pc:spChg>
        <pc:spChg chg="mod">
          <ac:chgData name="Bo Tang" userId="332dbdf67b1791cd" providerId="LiveId" clId="{8E558BD9-1D7C-45B0-A454-F913BE8B44AA}" dt="2024-05-30T09:20:17.535" v="7447"/>
          <ac:spMkLst>
            <pc:docMk/>
            <pc:sldMk cId="2508840847" sldId="296"/>
            <ac:spMk id="3" creationId="{EFB5930A-F06A-B01A-E7A5-3DAA85AA78FF}"/>
          </ac:spMkLst>
        </pc:spChg>
        <pc:spChg chg="mod">
          <ac:chgData name="Bo Tang" userId="332dbdf67b1791cd" providerId="LiveId" clId="{8E558BD9-1D7C-45B0-A454-F913BE8B44AA}" dt="2024-05-24T01:27:01.959" v="4702" actId="14100"/>
          <ac:spMkLst>
            <pc:docMk/>
            <pc:sldMk cId="2508840847" sldId="296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4T01:26:51.576" v="4701" actId="14100"/>
          <ac:spMkLst>
            <pc:docMk/>
            <pc:sldMk cId="2508840847" sldId="296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30T09:20:17.535" v="7447"/>
          <ac:spMkLst>
            <pc:docMk/>
            <pc:sldMk cId="2508840847" sldId="296"/>
            <ac:spMk id="10" creationId="{337C4692-6114-0345-80F1-E87AE2E6A5AF}"/>
          </ac:spMkLst>
        </pc:spChg>
        <pc:spChg chg="add mod">
          <ac:chgData name="Bo Tang" userId="332dbdf67b1791cd" providerId="LiveId" clId="{8E558BD9-1D7C-45B0-A454-F913BE8B44AA}" dt="2024-05-24T04:55:43.081" v="5186"/>
          <ac:spMkLst>
            <pc:docMk/>
            <pc:sldMk cId="2508840847" sldId="296"/>
            <ac:spMk id="10" creationId="{A10DE0FD-BD37-8C43-BD1D-4AE24B023262}"/>
          </ac:spMkLst>
        </pc:spChg>
        <pc:spChg chg="add mod">
          <ac:chgData name="Bo Tang" userId="332dbdf67b1791cd" providerId="LiveId" clId="{8E558BD9-1D7C-45B0-A454-F913BE8B44AA}" dt="2024-05-24T04:55:43.081" v="5186"/>
          <ac:spMkLst>
            <pc:docMk/>
            <pc:sldMk cId="2508840847" sldId="296"/>
            <ac:spMk id="12" creationId="{9CB54307-9F19-9CDF-FF51-9FF2079D9DC5}"/>
          </ac:spMkLst>
        </pc:spChg>
        <pc:spChg chg="add del mod">
          <ac:chgData name="Bo Tang" userId="332dbdf67b1791cd" providerId="LiveId" clId="{8E558BD9-1D7C-45B0-A454-F913BE8B44AA}" dt="2024-05-24T06:18:32.942" v="5685" actId="478"/>
          <ac:spMkLst>
            <pc:docMk/>
            <pc:sldMk cId="2508840847" sldId="296"/>
            <ac:spMk id="14" creationId="{9DC57051-CB80-EC6C-122A-D2973528DC83}"/>
          </ac:spMkLst>
        </pc:spChg>
        <pc:spChg chg="add del mod">
          <ac:chgData name="Bo Tang" userId="332dbdf67b1791cd" providerId="LiveId" clId="{8E558BD9-1D7C-45B0-A454-F913BE8B44AA}" dt="2024-05-24T06:18:32.942" v="5685" actId="478"/>
          <ac:spMkLst>
            <pc:docMk/>
            <pc:sldMk cId="2508840847" sldId="296"/>
            <ac:spMk id="15" creationId="{FD21D9DB-038D-7085-772C-B5277F8E2466}"/>
          </ac:spMkLst>
        </pc:spChg>
        <pc:spChg chg="add del mod">
          <ac:chgData name="Bo Tang" userId="332dbdf67b1791cd" providerId="LiveId" clId="{8E558BD9-1D7C-45B0-A454-F913BE8B44AA}" dt="2024-05-24T06:18:32.942" v="5685" actId="478"/>
          <ac:spMkLst>
            <pc:docMk/>
            <pc:sldMk cId="2508840847" sldId="296"/>
            <ac:spMk id="17" creationId="{FE4672C9-84EB-8530-E5CB-A82EE53B208A}"/>
          </ac:spMkLst>
        </pc:spChg>
        <pc:spChg chg="add del mod">
          <ac:chgData name="Bo Tang" userId="332dbdf67b1791cd" providerId="LiveId" clId="{8E558BD9-1D7C-45B0-A454-F913BE8B44AA}" dt="2024-05-24T06:18:32.942" v="5685" actId="478"/>
          <ac:spMkLst>
            <pc:docMk/>
            <pc:sldMk cId="2508840847" sldId="296"/>
            <ac:spMk id="21" creationId="{4F3A35A8-0C22-70F1-511B-96B412847D35}"/>
          </ac:spMkLst>
        </pc:spChg>
        <pc:spChg chg="add del mod ord">
          <ac:chgData name="Bo Tang" userId="332dbdf67b1791cd" providerId="LiveId" clId="{8E558BD9-1D7C-45B0-A454-F913BE8B44AA}" dt="2024-05-24T06:17:51.241" v="5679" actId="11529"/>
          <ac:spMkLst>
            <pc:docMk/>
            <pc:sldMk cId="2508840847" sldId="296"/>
            <ac:spMk id="22" creationId="{975DC2FF-7B38-0FC1-F12D-F7D84539BB44}"/>
          </ac:spMkLst>
        </pc:spChg>
        <pc:spChg chg="add mod">
          <ac:chgData name="Bo Tang" userId="332dbdf67b1791cd" providerId="LiveId" clId="{8E558BD9-1D7C-45B0-A454-F913BE8B44AA}" dt="2024-05-24T21:13:26.013" v="6512" actId="1076"/>
          <ac:spMkLst>
            <pc:docMk/>
            <pc:sldMk cId="2508840847" sldId="296"/>
            <ac:spMk id="23" creationId="{E9C1A12B-3D47-E7B0-C8E9-DA522E80D6FA}"/>
          </ac:spMkLst>
        </pc:spChg>
        <pc:spChg chg="add mod">
          <ac:chgData name="Bo Tang" userId="332dbdf67b1791cd" providerId="LiveId" clId="{8E558BD9-1D7C-45B0-A454-F913BE8B44AA}" dt="2024-05-24T06:23:31.814" v="5856"/>
          <ac:spMkLst>
            <pc:docMk/>
            <pc:sldMk cId="2508840847" sldId="296"/>
            <ac:spMk id="24" creationId="{637361DF-2EC5-32CE-5CFE-327F77C05144}"/>
          </ac:spMkLst>
        </pc:spChg>
        <pc:spChg chg="add mod">
          <ac:chgData name="Bo Tang" userId="332dbdf67b1791cd" providerId="LiveId" clId="{8E558BD9-1D7C-45B0-A454-F913BE8B44AA}" dt="2024-05-24T06:23:31.814" v="5856"/>
          <ac:spMkLst>
            <pc:docMk/>
            <pc:sldMk cId="2508840847" sldId="296"/>
            <ac:spMk id="25" creationId="{6167BE29-D2FD-3A47-CAF5-A18230E2A5D5}"/>
          </ac:spMkLst>
        </pc:spChg>
        <pc:spChg chg="mod">
          <ac:chgData name="Bo Tang" userId="332dbdf67b1791cd" providerId="LiveId" clId="{8E558BD9-1D7C-45B0-A454-F913BE8B44AA}" dt="2024-05-24T01:36:12.653" v="4870"/>
          <ac:spMkLst>
            <pc:docMk/>
            <pc:sldMk cId="2508840847" sldId="296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01:36:10.486" v="4869" actId="1076"/>
          <ac:spMkLst>
            <pc:docMk/>
            <pc:sldMk cId="2508840847" sldId="296"/>
            <ac:spMk id="39" creationId="{06F446AD-0A97-D463-2AB9-5EA3A05ACE4A}"/>
          </ac:spMkLst>
        </pc:spChg>
        <pc:grpChg chg="add mod">
          <ac:chgData name="Bo Tang" userId="332dbdf67b1791cd" providerId="LiveId" clId="{8E558BD9-1D7C-45B0-A454-F913BE8B44AA}" dt="2024-05-30T09:20:17.535" v="7447"/>
          <ac:grpSpMkLst>
            <pc:docMk/>
            <pc:sldMk cId="2508840847" sldId="296"/>
            <ac:grpSpMk id="2" creationId="{36368A85-3FEE-7906-10C3-48B4B1FF271B}"/>
          </ac:grpSpMkLst>
        </pc:grpChg>
        <pc:grpChg chg="del">
          <ac:chgData name="Bo Tang" userId="332dbdf67b1791cd" providerId="LiveId" clId="{8E558BD9-1D7C-45B0-A454-F913BE8B44AA}" dt="2024-05-30T09:20:16.856" v="7446" actId="478"/>
          <ac:grpSpMkLst>
            <pc:docMk/>
            <pc:sldMk cId="2508840847" sldId="296"/>
            <ac:grpSpMk id="26" creationId="{EB40F663-DB41-C308-73C8-9955AD2B15A3}"/>
          </ac:grpSpMkLst>
        </pc:grpChg>
        <pc:graphicFrameChg chg="add mod">
          <ac:chgData name="Bo Tang" userId="332dbdf67b1791cd" providerId="LiveId" clId="{8E558BD9-1D7C-45B0-A454-F913BE8B44AA}" dt="2024-05-24T04:55:43.081" v="5186"/>
          <ac:graphicFrameMkLst>
            <pc:docMk/>
            <pc:sldMk cId="2508840847" sldId="296"/>
            <ac:graphicFrameMk id="2" creationId="{2E22BF29-1741-1021-34AF-F3A3F8CE82E3}"/>
          </ac:graphicFrameMkLst>
        </pc:graphicFrameChg>
        <pc:graphicFrameChg chg="add mod">
          <ac:chgData name="Bo Tang" userId="332dbdf67b1791cd" providerId="LiveId" clId="{8E558BD9-1D7C-45B0-A454-F913BE8B44AA}" dt="2024-05-24T04:55:43.081" v="5186"/>
          <ac:graphicFrameMkLst>
            <pc:docMk/>
            <pc:sldMk cId="2508840847" sldId="296"/>
            <ac:graphicFrameMk id="11" creationId="{35AB5754-C1A0-0B23-DEDB-C2328079A5C5}"/>
          </ac:graphicFrameMkLst>
        </pc:graphicFrameChg>
        <pc:graphicFrameChg chg="add del mod modGraphic">
          <ac:chgData name="Bo Tang" userId="332dbdf67b1791cd" providerId="LiveId" clId="{8E558BD9-1D7C-45B0-A454-F913BE8B44AA}" dt="2024-05-24T05:05:10.372" v="5286" actId="478"/>
          <ac:graphicFrameMkLst>
            <pc:docMk/>
            <pc:sldMk cId="2508840847" sldId="296"/>
            <ac:graphicFrameMk id="13" creationId="{3F9092BA-C443-6601-2B84-582B983C690F}"/>
          </ac:graphicFrameMkLst>
        </pc:graphicFrameChg>
        <pc:graphicFrameChg chg="add del mod modGraphic">
          <ac:chgData name="Bo Tang" userId="332dbdf67b1791cd" providerId="LiveId" clId="{8E558BD9-1D7C-45B0-A454-F913BE8B44AA}" dt="2024-05-24T05:05:12.155" v="5287" actId="478"/>
          <ac:graphicFrameMkLst>
            <pc:docMk/>
            <pc:sldMk cId="2508840847" sldId="296"/>
            <ac:graphicFrameMk id="16" creationId="{0AF4E940-CDAD-1CB2-8C61-34F345FA7C7F}"/>
          </ac:graphicFrameMkLst>
        </pc:graphicFrameChg>
        <pc:graphicFrameChg chg="add del mod modGraphic">
          <ac:chgData name="Bo Tang" userId="332dbdf67b1791cd" providerId="LiveId" clId="{8E558BD9-1D7C-45B0-A454-F913BE8B44AA}" dt="2024-05-24T06:18:32.942" v="5685" actId="478"/>
          <ac:graphicFrameMkLst>
            <pc:docMk/>
            <pc:sldMk cId="2508840847" sldId="296"/>
            <ac:graphicFrameMk id="18" creationId="{38B441EE-1A29-C72F-66B3-37DD76E241B4}"/>
          </ac:graphicFrameMkLst>
        </pc:graphicFrameChg>
        <pc:graphicFrameChg chg="add del mod modGraphic">
          <ac:chgData name="Bo Tang" userId="332dbdf67b1791cd" providerId="LiveId" clId="{8E558BD9-1D7C-45B0-A454-F913BE8B44AA}" dt="2024-05-24T06:18:32.942" v="5685" actId="478"/>
          <ac:graphicFrameMkLst>
            <pc:docMk/>
            <pc:sldMk cId="2508840847" sldId="296"/>
            <ac:graphicFrameMk id="19" creationId="{9D717874-9C39-4A32-7083-8D8574CFE924}"/>
          </ac:graphicFrameMkLst>
        </pc:graphicFrameChg>
        <pc:graphicFrameChg chg="add mod modGraphic">
          <ac:chgData name="Bo Tang" userId="332dbdf67b1791cd" providerId="LiveId" clId="{8E558BD9-1D7C-45B0-A454-F913BE8B44AA}" dt="2024-05-24T06:47:24.779" v="6054" actId="14734"/>
          <ac:graphicFrameMkLst>
            <pc:docMk/>
            <pc:sldMk cId="2508840847" sldId="296"/>
            <ac:graphicFrameMk id="27" creationId="{9F56AB2F-F439-0733-B880-7A38E8596DC2}"/>
          </ac:graphicFrameMkLst>
        </pc:graphicFrameChg>
        <pc:graphicFrameChg chg="add mod modGraphic">
          <ac:chgData name="Bo Tang" userId="332dbdf67b1791cd" providerId="LiveId" clId="{8E558BD9-1D7C-45B0-A454-F913BE8B44AA}" dt="2024-05-24T06:32:18.797" v="5906"/>
          <ac:graphicFrameMkLst>
            <pc:docMk/>
            <pc:sldMk cId="2508840847" sldId="296"/>
            <ac:graphicFrameMk id="28" creationId="{B0077A0A-749D-3DB7-02DB-F29FAB12B5BD}"/>
          </ac:graphicFrameMkLst>
        </pc:graphicFrameChg>
      </pc:sldChg>
      <pc:sldChg chg="add del">
        <pc:chgData name="Bo Tang" userId="332dbdf67b1791cd" providerId="LiveId" clId="{8E558BD9-1D7C-45B0-A454-F913BE8B44AA}" dt="2024-05-24T01:25:11.063" v="4676" actId="47"/>
        <pc:sldMkLst>
          <pc:docMk/>
          <pc:sldMk cId="3931636921" sldId="296"/>
        </pc:sldMkLst>
      </pc:sldChg>
      <pc:sldChg chg="addSp delSp modSp add del mod">
        <pc:chgData name="Bo Tang" userId="332dbdf67b1791cd" providerId="LiveId" clId="{8E558BD9-1D7C-45B0-A454-F913BE8B44AA}" dt="2024-05-24T00:20:55.554" v="4328" actId="47"/>
        <pc:sldMkLst>
          <pc:docMk/>
          <pc:sldMk cId="3964348568" sldId="296"/>
        </pc:sldMkLst>
        <pc:spChg chg="mod">
          <ac:chgData name="Bo Tang" userId="332dbdf67b1791cd" providerId="LiveId" clId="{8E558BD9-1D7C-45B0-A454-F913BE8B44AA}" dt="2024-05-23T22:58:22.833" v="4325" actId="478"/>
          <ac:spMkLst>
            <pc:docMk/>
            <pc:sldMk cId="3964348568" sldId="296"/>
            <ac:spMk id="162" creationId="{19DA5B14-1BB6-C481-9836-6D27AA07138E}"/>
          </ac:spMkLst>
        </pc:spChg>
        <pc:spChg chg="add del mod">
          <ac:chgData name="Bo Tang" userId="332dbdf67b1791cd" providerId="LiveId" clId="{8E558BD9-1D7C-45B0-A454-F913BE8B44AA}" dt="2024-05-23T22:58:31.155" v="4326" actId="478"/>
          <ac:spMkLst>
            <pc:docMk/>
            <pc:sldMk cId="3964348568" sldId="296"/>
            <ac:spMk id="163" creationId="{A6F03C05-24F2-8A12-D355-885CBF214FE2}"/>
          </ac:spMkLst>
        </pc:spChg>
        <pc:grpChg chg="add del">
          <ac:chgData name="Bo Tang" userId="332dbdf67b1791cd" providerId="LiveId" clId="{8E558BD9-1D7C-45B0-A454-F913BE8B44AA}" dt="2024-05-23T22:58:31.155" v="4326" actId="478"/>
          <ac:grpSpMkLst>
            <pc:docMk/>
            <pc:sldMk cId="3964348568" sldId="296"/>
            <ac:grpSpMk id="161" creationId="{4814E5A9-8752-FAAA-AAE3-E0214ACB9CCD}"/>
          </ac:grpSpMkLst>
        </pc:grpChg>
      </pc:sldChg>
      <pc:sldChg chg="addSp delSp modSp add mod">
        <pc:chgData name="Bo Tang" userId="332dbdf67b1791cd" providerId="LiveId" clId="{8E558BD9-1D7C-45B0-A454-F913BE8B44AA}" dt="2024-05-30T09:20:23.811" v="7449"/>
        <pc:sldMkLst>
          <pc:docMk/>
          <pc:sldMk cId="1466615181" sldId="297"/>
        </pc:sldMkLst>
        <pc:spChg chg="add mod">
          <ac:chgData name="Bo Tang" userId="332dbdf67b1791cd" providerId="LiveId" clId="{8E558BD9-1D7C-45B0-A454-F913BE8B44AA}" dt="2024-05-24T06:20:24.421" v="5708" actId="164"/>
          <ac:spMkLst>
            <pc:docMk/>
            <pc:sldMk cId="1466615181" sldId="297"/>
            <ac:spMk id="2" creationId="{129707B2-73A7-4771-8415-4BA9AA715C2E}"/>
          </ac:spMkLst>
        </pc:spChg>
        <pc:spChg chg="add mod">
          <ac:chgData name="Bo Tang" userId="332dbdf67b1791cd" providerId="LiveId" clId="{8E558BD9-1D7C-45B0-A454-F913BE8B44AA}" dt="2024-05-24T06:39:18.644" v="5983" actId="20577"/>
          <ac:spMkLst>
            <pc:docMk/>
            <pc:sldMk cId="1466615181" sldId="297"/>
            <ac:spMk id="3" creationId="{C2A18925-79B8-25B0-1EC8-28385031716D}"/>
          </ac:spMkLst>
        </pc:spChg>
        <pc:spChg chg="mod">
          <ac:chgData name="Bo Tang" userId="332dbdf67b1791cd" providerId="LiveId" clId="{8E558BD9-1D7C-45B0-A454-F913BE8B44AA}" dt="2024-05-24T01:27:09.170" v="4705" actId="20577"/>
          <ac:spMkLst>
            <pc:docMk/>
            <pc:sldMk cId="1466615181" sldId="297"/>
            <ac:spMk id="9" creationId="{BE937952-7BCD-501C-F2BA-56182C215D14}"/>
          </ac:spMkLst>
        </pc:spChg>
        <pc:spChg chg="add mod">
          <ac:chgData name="Bo Tang" userId="332dbdf67b1791cd" providerId="LiveId" clId="{8E558BD9-1D7C-45B0-A454-F913BE8B44AA}" dt="2024-05-24T06:17:59.895" v="5684"/>
          <ac:spMkLst>
            <pc:docMk/>
            <pc:sldMk cId="1466615181" sldId="297"/>
            <ac:spMk id="10" creationId="{C88215B0-6B90-21CF-4B94-57F153EC4443}"/>
          </ac:spMkLst>
        </pc:spChg>
        <pc:spChg chg="add mod">
          <ac:chgData name="Bo Tang" userId="332dbdf67b1791cd" providerId="LiveId" clId="{8E558BD9-1D7C-45B0-A454-F913BE8B44AA}" dt="2024-05-24T06:17:59.895" v="5684"/>
          <ac:spMkLst>
            <pc:docMk/>
            <pc:sldMk cId="1466615181" sldId="297"/>
            <ac:spMk id="11" creationId="{119F6AF7-8642-D924-A4A7-C6DB19648546}"/>
          </ac:spMkLst>
        </pc:spChg>
        <pc:spChg chg="add mod">
          <ac:chgData name="Bo Tang" userId="332dbdf67b1791cd" providerId="LiveId" clId="{8E558BD9-1D7C-45B0-A454-F913BE8B44AA}" dt="2024-05-24T06:33:05.439" v="5911" actId="20577"/>
          <ac:spMkLst>
            <pc:docMk/>
            <pc:sldMk cId="1466615181" sldId="297"/>
            <ac:spMk id="14" creationId="{727B5E15-498D-9328-A984-E70DF02947D7}"/>
          </ac:spMkLst>
        </pc:spChg>
        <pc:spChg chg="add mod ord">
          <ac:chgData name="Bo Tang" userId="332dbdf67b1791cd" providerId="LiveId" clId="{8E558BD9-1D7C-45B0-A454-F913BE8B44AA}" dt="2024-05-24T06:21:36.431" v="5852" actId="1035"/>
          <ac:spMkLst>
            <pc:docMk/>
            <pc:sldMk cId="1466615181" sldId="297"/>
            <ac:spMk id="15" creationId="{F307F18E-590F-6290-20FA-8C10E0E2307D}"/>
          </ac:spMkLst>
        </pc:spChg>
        <pc:spChg chg="mod">
          <ac:chgData name="Bo Tang" userId="332dbdf67b1791cd" providerId="LiveId" clId="{8E558BD9-1D7C-45B0-A454-F913BE8B44AA}" dt="2024-05-30T09:20:23.811" v="7449"/>
          <ac:spMkLst>
            <pc:docMk/>
            <pc:sldMk cId="1466615181" sldId="297"/>
            <ac:spMk id="18" creationId="{60E4437B-6B51-F3D3-07D1-9A8252F5750E}"/>
          </ac:spMkLst>
        </pc:spChg>
        <pc:spChg chg="mod">
          <ac:chgData name="Bo Tang" userId="332dbdf67b1791cd" providerId="LiveId" clId="{8E558BD9-1D7C-45B0-A454-F913BE8B44AA}" dt="2024-05-30T09:20:23.811" v="7449"/>
          <ac:spMkLst>
            <pc:docMk/>
            <pc:sldMk cId="1466615181" sldId="297"/>
            <ac:spMk id="19" creationId="{FEC466B9-17D2-95CA-A230-7E5DC7795D24}"/>
          </ac:spMkLst>
        </pc:spChg>
        <pc:spChg chg="mod">
          <ac:chgData name="Bo Tang" userId="332dbdf67b1791cd" providerId="LiveId" clId="{8E558BD9-1D7C-45B0-A454-F913BE8B44AA}" dt="2024-05-24T01:36:04.227" v="4868"/>
          <ac:spMkLst>
            <pc:docMk/>
            <pc:sldMk cId="1466615181" sldId="297"/>
            <ac:spMk id="34" creationId="{7BDDF31E-CB16-BECE-F65D-0E6910D6BB18}"/>
          </ac:spMkLst>
        </pc:spChg>
        <pc:grpChg chg="add mod">
          <ac:chgData name="Bo Tang" userId="332dbdf67b1791cd" providerId="LiveId" clId="{8E558BD9-1D7C-45B0-A454-F913BE8B44AA}" dt="2024-05-24T06:20:28.605" v="5709" actId="1076"/>
          <ac:grpSpMkLst>
            <pc:docMk/>
            <pc:sldMk cId="1466615181" sldId="297"/>
            <ac:grpSpMk id="16" creationId="{0F205513-311A-CAAB-A5A7-BBB16051F3FF}"/>
          </ac:grpSpMkLst>
        </pc:grpChg>
        <pc:grpChg chg="add mod">
          <ac:chgData name="Bo Tang" userId="332dbdf67b1791cd" providerId="LiveId" clId="{8E558BD9-1D7C-45B0-A454-F913BE8B44AA}" dt="2024-05-30T09:20:23.811" v="7449"/>
          <ac:grpSpMkLst>
            <pc:docMk/>
            <pc:sldMk cId="1466615181" sldId="297"/>
            <ac:grpSpMk id="17" creationId="{A291CDB6-F270-E3B7-F72C-021887D1552C}"/>
          </ac:grpSpMkLst>
        </pc:grpChg>
        <pc:grpChg chg="del">
          <ac:chgData name="Bo Tang" userId="332dbdf67b1791cd" providerId="LiveId" clId="{8E558BD9-1D7C-45B0-A454-F913BE8B44AA}" dt="2024-05-30T09:20:23.399" v="7448" actId="478"/>
          <ac:grpSpMkLst>
            <pc:docMk/>
            <pc:sldMk cId="1466615181" sldId="297"/>
            <ac:grpSpMk id="26" creationId="{EB40F663-DB41-C308-73C8-9955AD2B15A3}"/>
          </ac:grpSpMkLst>
        </pc:grpChg>
        <pc:graphicFrameChg chg="add mod modGraphic">
          <ac:chgData name="Bo Tang" userId="332dbdf67b1791cd" providerId="LiveId" clId="{8E558BD9-1D7C-45B0-A454-F913BE8B44AA}" dt="2024-05-24T06:32:26.130" v="5907" actId="121"/>
          <ac:graphicFrameMkLst>
            <pc:docMk/>
            <pc:sldMk cId="1466615181" sldId="297"/>
            <ac:graphicFrameMk id="12" creationId="{461C3812-3D89-5AAF-6090-3A377D382A79}"/>
          </ac:graphicFrameMkLst>
        </pc:graphicFrameChg>
        <pc:graphicFrameChg chg="add mod">
          <ac:chgData name="Bo Tang" userId="332dbdf67b1791cd" providerId="LiveId" clId="{8E558BD9-1D7C-45B0-A454-F913BE8B44AA}" dt="2024-05-24T06:17:59.895" v="5684"/>
          <ac:graphicFrameMkLst>
            <pc:docMk/>
            <pc:sldMk cId="1466615181" sldId="297"/>
            <ac:graphicFrameMk id="13" creationId="{0574C0DA-6BB5-9E3D-39D5-803723215121}"/>
          </ac:graphicFrameMkLst>
        </pc:graphicFrameChg>
        <pc:cxnChg chg="add del mod">
          <ac:chgData name="Bo Tang" userId="332dbdf67b1791cd" providerId="LiveId" clId="{8E558BD9-1D7C-45B0-A454-F913BE8B44AA}" dt="2024-05-24T06:26:01.936" v="5865" actId="478"/>
          <ac:cxnSpMkLst>
            <pc:docMk/>
            <pc:sldMk cId="1466615181" sldId="297"/>
            <ac:cxnSpMk id="18" creationId="{F8980C76-B166-181D-172D-6CB3001CB5CE}"/>
          </ac:cxnSpMkLst>
        </pc:cxnChg>
      </pc:sldChg>
      <pc:sldChg chg="addSp delSp modSp add mod">
        <pc:chgData name="Bo Tang" userId="332dbdf67b1791cd" providerId="LiveId" clId="{8E558BD9-1D7C-45B0-A454-F913BE8B44AA}" dt="2024-05-30T09:20:52.773" v="7451"/>
        <pc:sldMkLst>
          <pc:docMk/>
          <pc:sldMk cId="537170769" sldId="298"/>
        </pc:sldMkLst>
        <pc:spChg chg="add mod">
          <ac:chgData name="Bo Tang" userId="332dbdf67b1791cd" providerId="LiveId" clId="{8E558BD9-1D7C-45B0-A454-F913BE8B44AA}" dt="2024-05-24T21:13:52.037" v="6516" actId="1076"/>
          <ac:spMkLst>
            <pc:docMk/>
            <pc:sldMk cId="537170769" sldId="298"/>
            <ac:spMk id="2" creationId="{538727E3-E945-9ADF-0518-7AA7A7FF4323}"/>
          </ac:spMkLst>
        </pc:spChg>
        <pc:spChg chg="add mod">
          <ac:chgData name="Bo Tang" userId="332dbdf67b1791cd" providerId="LiveId" clId="{8E558BD9-1D7C-45B0-A454-F913BE8B44AA}" dt="2024-05-24T06:52:12.534" v="6168" actId="1036"/>
          <ac:spMkLst>
            <pc:docMk/>
            <pc:sldMk cId="537170769" sldId="298"/>
            <ac:spMk id="3" creationId="{F87CFC47-1887-FCCC-386C-27F61B7ACCBC}"/>
          </ac:spMkLst>
        </pc:spChg>
        <pc:spChg chg="mod">
          <ac:chgData name="Bo Tang" userId="332dbdf67b1791cd" providerId="LiveId" clId="{8E558BD9-1D7C-45B0-A454-F913BE8B44AA}" dt="2024-05-24T01:27:43.632" v="4720" actId="14100"/>
          <ac:spMkLst>
            <pc:docMk/>
            <pc:sldMk cId="537170769" sldId="298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4T01:27:34.601" v="4719" actId="14100"/>
          <ac:spMkLst>
            <pc:docMk/>
            <pc:sldMk cId="537170769" sldId="298"/>
            <ac:spMk id="9" creationId="{BE937952-7BCD-501C-F2BA-56182C215D14}"/>
          </ac:spMkLst>
        </pc:spChg>
        <pc:spChg chg="add mod">
          <ac:chgData name="Bo Tang" userId="332dbdf67b1791cd" providerId="LiveId" clId="{8E558BD9-1D7C-45B0-A454-F913BE8B44AA}" dt="2024-05-24T06:52:12.534" v="6168" actId="1036"/>
          <ac:spMkLst>
            <pc:docMk/>
            <pc:sldMk cId="537170769" sldId="298"/>
            <ac:spMk id="10" creationId="{871C7F30-2AD4-A000-16BD-2935E028D8E9}"/>
          </ac:spMkLst>
        </pc:spChg>
        <pc:spChg chg="add del mod">
          <ac:chgData name="Bo Tang" userId="332dbdf67b1791cd" providerId="LiveId" clId="{8E558BD9-1D7C-45B0-A454-F913BE8B44AA}" dt="2024-05-24T06:38:14.179" v="5967" actId="478"/>
          <ac:spMkLst>
            <pc:docMk/>
            <pc:sldMk cId="537170769" sldId="298"/>
            <ac:spMk id="13" creationId="{64B4E21B-1351-DA28-A976-1B780056E25D}"/>
          </ac:spMkLst>
        </pc:spChg>
        <pc:spChg chg="add mod">
          <ac:chgData name="Bo Tang" userId="332dbdf67b1791cd" providerId="LiveId" clId="{8E558BD9-1D7C-45B0-A454-F913BE8B44AA}" dt="2024-05-24T06:51:57.345" v="6157" actId="1036"/>
          <ac:spMkLst>
            <pc:docMk/>
            <pc:sldMk cId="537170769" sldId="298"/>
            <ac:spMk id="14" creationId="{B5009564-4F87-6835-47D5-F40951DDBFE9}"/>
          </ac:spMkLst>
        </pc:spChg>
        <pc:spChg chg="add mod">
          <ac:chgData name="Bo Tang" userId="332dbdf67b1791cd" providerId="LiveId" clId="{8E558BD9-1D7C-45B0-A454-F913BE8B44AA}" dt="2024-05-24T06:52:12.534" v="6168" actId="1036"/>
          <ac:spMkLst>
            <pc:docMk/>
            <pc:sldMk cId="537170769" sldId="298"/>
            <ac:spMk id="15" creationId="{A5FD8BD6-E362-3872-9267-9D60E513BFA5}"/>
          </ac:spMkLst>
        </pc:spChg>
        <pc:spChg chg="add mod">
          <ac:chgData name="Bo Tang" userId="332dbdf67b1791cd" providerId="LiveId" clId="{8E558BD9-1D7C-45B0-A454-F913BE8B44AA}" dt="2024-05-24T06:52:12.534" v="6168" actId="1036"/>
          <ac:spMkLst>
            <pc:docMk/>
            <pc:sldMk cId="537170769" sldId="298"/>
            <ac:spMk id="16" creationId="{5BCB0044-AA91-815B-7164-7D3B148A73E5}"/>
          </ac:spMkLst>
        </pc:spChg>
        <pc:spChg chg="mod">
          <ac:chgData name="Bo Tang" userId="332dbdf67b1791cd" providerId="LiveId" clId="{8E558BD9-1D7C-45B0-A454-F913BE8B44AA}" dt="2024-05-30T09:20:52.773" v="7451"/>
          <ac:spMkLst>
            <pc:docMk/>
            <pc:sldMk cId="537170769" sldId="298"/>
            <ac:spMk id="19" creationId="{3B8BAF35-EFFA-7376-08A1-B56E34F64EE3}"/>
          </ac:spMkLst>
        </pc:spChg>
        <pc:spChg chg="mod">
          <ac:chgData name="Bo Tang" userId="332dbdf67b1791cd" providerId="LiveId" clId="{8E558BD9-1D7C-45B0-A454-F913BE8B44AA}" dt="2024-05-30T09:20:52.773" v="7451"/>
          <ac:spMkLst>
            <pc:docMk/>
            <pc:sldMk cId="537170769" sldId="298"/>
            <ac:spMk id="20" creationId="{2452EF9C-1DB0-1762-7C15-F02D42E5F50B}"/>
          </ac:spMkLst>
        </pc:spChg>
        <pc:spChg chg="mod">
          <ac:chgData name="Bo Tang" userId="332dbdf67b1791cd" providerId="LiveId" clId="{8E558BD9-1D7C-45B0-A454-F913BE8B44AA}" dt="2024-05-24T01:35:54.368" v="4867" actId="20577"/>
          <ac:spMkLst>
            <pc:docMk/>
            <pc:sldMk cId="537170769" sldId="298"/>
            <ac:spMk id="34" creationId="{7BDDF31E-CB16-BECE-F65D-0E6910D6BB18}"/>
          </ac:spMkLst>
        </pc:spChg>
        <pc:grpChg chg="add mod">
          <ac:chgData name="Bo Tang" userId="332dbdf67b1791cd" providerId="LiveId" clId="{8E558BD9-1D7C-45B0-A454-F913BE8B44AA}" dt="2024-05-30T09:20:52.773" v="7451"/>
          <ac:grpSpMkLst>
            <pc:docMk/>
            <pc:sldMk cId="537170769" sldId="298"/>
            <ac:grpSpMk id="13" creationId="{1685581D-00C5-497B-EDAA-3EB615A3A44B}"/>
          </ac:grpSpMkLst>
        </pc:grpChg>
        <pc:grpChg chg="del">
          <ac:chgData name="Bo Tang" userId="332dbdf67b1791cd" providerId="LiveId" clId="{8E558BD9-1D7C-45B0-A454-F913BE8B44AA}" dt="2024-05-30T09:20:51.781" v="7450" actId="478"/>
          <ac:grpSpMkLst>
            <pc:docMk/>
            <pc:sldMk cId="537170769" sldId="298"/>
            <ac:grpSpMk id="26" creationId="{EB40F663-DB41-C308-73C8-9955AD2B15A3}"/>
          </ac:grpSpMkLst>
        </pc:grpChg>
        <pc:graphicFrameChg chg="add mod modGraphic">
          <ac:chgData name="Bo Tang" userId="332dbdf67b1791cd" providerId="LiveId" clId="{8E558BD9-1D7C-45B0-A454-F913BE8B44AA}" dt="2024-05-24T06:50:26.140" v="6140" actId="1076"/>
          <ac:graphicFrameMkLst>
            <pc:docMk/>
            <pc:sldMk cId="537170769" sldId="298"/>
            <ac:graphicFrameMk id="11" creationId="{DCA190AE-4F92-BA9F-1912-4BE94DB53977}"/>
          </ac:graphicFrameMkLst>
        </pc:graphicFrameChg>
        <pc:graphicFrameChg chg="add mod modGraphic">
          <ac:chgData name="Bo Tang" userId="332dbdf67b1791cd" providerId="LiveId" clId="{8E558BD9-1D7C-45B0-A454-F913BE8B44AA}" dt="2024-05-24T06:52:12.534" v="6168" actId="1036"/>
          <ac:graphicFrameMkLst>
            <pc:docMk/>
            <pc:sldMk cId="537170769" sldId="298"/>
            <ac:graphicFrameMk id="12" creationId="{7E743113-CF27-A27F-BCC0-E5B739B6BB24}"/>
          </ac:graphicFrameMkLst>
        </pc:graphicFrameChg>
        <pc:graphicFrameChg chg="add mod modGraphic">
          <ac:chgData name="Bo Tang" userId="332dbdf67b1791cd" providerId="LiveId" clId="{8E558BD9-1D7C-45B0-A454-F913BE8B44AA}" dt="2024-05-24T06:50:13.581" v="6136" actId="1035"/>
          <ac:graphicFrameMkLst>
            <pc:docMk/>
            <pc:sldMk cId="537170769" sldId="298"/>
            <ac:graphicFrameMk id="17" creationId="{2DF777F0-2AD7-9F89-685D-83140F9BD443}"/>
          </ac:graphicFrameMkLst>
        </pc:graphicFrameChg>
        <pc:graphicFrameChg chg="add mod modGraphic">
          <ac:chgData name="Bo Tang" userId="332dbdf67b1791cd" providerId="LiveId" clId="{8E558BD9-1D7C-45B0-A454-F913BE8B44AA}" dt="2024-05-24T06:51:42.071" v="6149" actId="207"/>
          <ac:graphicFrameMkLst>
            <pc:docMk/>
            <pc:sldMk cId="537170769" sldId="298"/>
            <ac:graphicFrameMk id="18" creationId="{3646650D-6B78-716A-A5FD-8E0B444FD73E}"/>
          </ac:graphicFrameMkLst>
        </pc:graphicFrameChg>
        <pc:picChg chg="add del mod">
          <ac:chgData name="Bo Tang" userId="332dbdf67b1791cd" providerId="LiveId" clId="{8E558BD9-1D7C-45B0-A454-F913BE8B44AA}" dt="2024-05-24T07:16:48.464" v="6224" actId="478"/>
          <ac:picMkLst>
            <pc:docMk/>
            <pc:sldMk cId="537170769" sldId="298"/>
            <ac:picMk id="13" creationId="{EB478657-D490-A18A-8DAF-E64FB3194D46}"/>
          </ac:picMkLst>
        </pc:picChg>
      </pc:sldChg>
      <pc:sldChg chg="addSp delSp modSp add mod">
        <pc:chgData name="Bo Tang" userId="332dbdf67b1791cd" providerId="LiveId" clId="{8E558BD9-1D7C-45B0-A454-F913BE8B44AA}" dt="2024-05-30T09:17:59.468" v="7408"/>
        <pc:sldMkLst>
          <pc:docMk/>
          <pc:sldMk cId="4012482448" sldId="299"/>
        </pc:sldMkLst>
        <pc:spChg chg="mod">
          <ac:chgData name="Bo Tang" userId="332dbdf67b1791cd" providerId="LiveId" clId="{8E558BD9-1D7C-45B0-A454-F913BE8B44AA}" dt="2024-05-30T09:17:59.468" v="7408"/>
          <ac:spMkLst>
            <pc:docMk/>
            <pc:sldMk cId="4012482448" sldId="299"/>
            <ac:spMk id="3" creationId="{22396ED6-65A0-AD9C-4CF6-B11A1BFA08EC}"/>
          </ac:spMkLst>
        </pc:spChg>
        <pc:spChg chg="mod">
          <ac:chgData name="Bo Tang" userId="332dbdf67b1791cd" providerId="LiveId" clId="{8E558BD9-1D7C-45B0-A454-F913BE8B44AA}" dt="2024-05-30T09:17:59.468" v="7408"/>
          <ac:spMkLst>
            <pc:docMk/>
            <pc:sldMk cId="4012482448" sldId="299"/>
            <ac:spMk id="10" creationId="{888B9B8D-B48A-3CA6-1494-DC2C80A4039E}"/>
          </ac:spMkLst>
        </pc:spChg>
        <pc:spChg chg="mod">
          <ac:chgData name="Bo Tang" userId="332dbdf67b1791cd" providerId="LiveId" clId="{8E558BD9-1D7C-45B0-A454-F913BE8B44AA}" dt="2024-05-30T00:11:04.223" v="7109" actId="113"/>
          <ac:spMkLst>
            <pc:docMk/>
            <pc:sldMk cId="4012482448" sldId="299"/>
            <ac:spMk id="90" creationId="{7120EBE8-D301-6043-6976-7454412805F7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91" creationId="{B6E90B20-1F6E-F486-D20A-51D2CBB2500E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93" creationId="{D676CFE9-1DD5-2179-15C5-1AD3C6364780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94" creationId="{8289AAB3-CC62-7C94-357E-29218A7D7845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97" creationId="{8E6D8536-279C-8BBC-CF45-0C38578EE2DB}"/>
          </ac:spMkLst>
        </pc:spChg>
        <pc:spChg chg="mod">
          <ac:chgData name="Bo Tang" userId="332dbdf67b1791cd" providerId="LiveId" clId="{8E558BD9-1D7C-45B0-A454-F913BE8B44AA}" dt="2024-05-30T00:00:37.883" v="6976" actId="14100"/>
          <ac:spMkLst>
            <pc:docMk/>
            <pc:sldMk cId="4012482448" sldId="299"/>
            <ac:spMk id="98" creationId="{860226A6-1CBC-B968-FF3D-F27F2F5E61D9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99" creationId="{64CF046F-34F9-4F8D-8978-73087C89AF42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1" creationId="{353AE395-FA37-E25C-BAAB-A25F0065FDDA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2" creationId="{E1B12710-E573-CF72-341C-57CAA58DC86C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4" creationId="{31E50579-E1A0-EBAF-7AB2-D22D7A83A03C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6" creationId="{FF686E9E-7471-7AE4-0AD4-7B5A2335B735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7" creationId="{D8A6CEC4-5592-E7F5-73B5-A96C6514F259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8" creationId="{4CC3582A-0AC1-BC69-38B4-C3EB0F9539C4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9" creationId="{FE35125C-209B-252B-4F91-C90EBF080E55}"/>
          </ac:spMkLst>
        </pc:spChg>
        <pc:grpChg chg="add mod">
          <ac:chgData name="Bo Tang" userId="332dbdf67b1791cd" providerId="LiveId" clId="{8E558BD9-1D7C-45B0-A454-F913BE8B44AA}" dt="2024-05-30T09:17:59.468" v="7408"/>
          <ac:grpSpMkLst>
            <pc:docMk/>
            <pc:sldMk cId="4012482448" sldId="299"/>
            <ac:grpSpMk id="2" creationId="{69553AFB-298B-12C8-AA12-70EE23E3F328}"/>
          </ac:grpSpMkLst>
        </pc:grpChg>
        <pc:grpChg chg="del">
          <ac:chgData name="Bo Tang" userId="332dbdf67b1791cd" providerId="LiveId" clId="{8E558BD9-1D7C-45B0-A454-F913BE8B44AA}" dt="2024-05-30T09:17:58.676" v="7407" actId="478"/>
          <ac:grpSpMkLst>
            <pc:docMk/>
            <pc:sldMk cId="4012482448" sldId="299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30T00:00:34.195" v="6974"/>
          <ac:grpSpMkLst>
            <pc:docMk/>
            <pc:sldMk cId="4012482448" sldId="299"/>
            <ac:grpSpMk id="89" creationId="{AA5B4E1F-C18E-F9E0-6AA8-3138E6533F90}"/>
          </ac:grpSpMkLst>
        </pc:grpChg>
        <pc:cxnChg chg="mod">
          <ac:chgData name="Bo Tang" userId="332dbdf67b1791cd" providerId="LiveId" clId="{8E558BD9-1D7C-45B0-A454-F913BE8B44AA}" dt="2024-05-30T00:00:34.195" v="6974"/>
          <ac:cxnSpMkLst>
            <pc:docMk/>
            <pc:sldMk cId="4012482448" sldId="299"/>
            <ac:cxnSpMk id="92" creationId="{1B1BDC54-A39E-9BE2-C14F-2CD2A2FBC6E0}"/>
          </ac:cxnSpMkLst>
        </pc:cxnChg>
        <pc:cxnChg chg="mod">
          <ac:chgData name="Bo Tang" userId="332dbdf67b1791cd" providerId="LiveId" clId="{8E558BD9-1D7C-45B0-A454-F913BE8B44AA}" dt="2024-05-30T00:00:34.195" v="6974"/>
          <ac:cxnSpMkLst>
            <pc:docMk/>
            <pc:sldMk cId="4012482448" sldId="299"/>
            <ac:cxnSpMk id="95" creationId="{2163465F-90D4-0A76-B4F2-04A44F3E175F}"/>
          </ac:cxnSpMkLst>
        </pc:cxnChg>
        <pc:cxnChg chg="mod">
          <ac:chgData name="Bo Tang" userId="332dbdf67b1791cd" providerId="LiveId" clId="{8E558BD9-1D7C-45B0-A454-F913BE8B44AA}" dt="2024-05-30T00:00:34.195" v="6974"/>
          <ac:cxnSpMkLst>
            <pc:docMk/>
            <pc:sldMk cId="4012482448" sldId="299"/>
            <ac:cxnSpMk id="96" creationId="{52F70D8E-A83F-250B-B091-EF0ED16426F3}"/>
          </ac:cxnSpMkLst>
        </pc:cxnChg>
        <pc:cxnChg chg="mod">
          <ac:chgData name="Bo Tang" userId="332dbdf67b1791cd" providerId="LiveId" clId="{8E558BD9-1D7C-45B0-A454-F913BE8B44AA}" dt="2024-05-30T00:00:34.195" v="6974"/>
          <ac:cxnSpMkLst>
            <pc:docMk/>
            <pc:sldMk cId="4012482448" sldId="299"/>
            <ac:cxnSpMk id="100" creationId="{07A14DAF-8C93-BCC8-A9FC-9A5A0AE634D2}"/>
          </ac:cxnSpMkLst>
        </pc:cxnChg>
        <pc:cxnChg chg="mod">
          <ac:chgData name="Bo Tang" userId="332dbdf67b1791cd" providerId="LiveId" clId="{8E558BD9-1D7C-45B0-A454-F913BE8B44AA}" dt="2024-05-30T00:00:34.195" v="6974"/>
          <ac:cxnSpMkLst>
            <pc:docMk/>
            <pc:sldMk cId="4012482448" sldId="299"/>
            <ac:cxnSpMk id="103" creationId="{8EE85B8F-19A6-3C49-5E0B-AE7305B3A00E}"/>
          </ac:cxnSpMkLst>
        </pc:cxnChg>
        <pc:cxnChg chg="mod">
          <ac:chgData name="Bo Tang" userId="332dbdf67b1791cd" providerId="LiveId" clId="{8E558BD9-1D7C-45B0-A454-F913BE8B44AA}" dt="2024-05-30T00:00:34.195" v="6974"/>
          <ac:cxnSpMkLst>
            <pc:docMk/>
            <pc:sldMk cId="4012482448" sldId="299"/>
            <ac:cxnSpMk id="105" creationId="{DF7BAA81-0D61-D0AF-71E3-B32275828021}"/>
          </ac:cxnSpMkLst>
        </pc:cxnChg>
      </pc:sldChg>
      <pc:sldChg chg="addSp delSp modSp add del mod">
        <pc:chgData name="Bo Tang" userId="332dbdf67b1791cd" providerId="LiveId" clId="{8E558BD9-1D7C-45B0-A454-F913BE8B44AA}" dt="2024-05-29T23:41:03.742" v="6522" actId="47"/>
        <pc:sldMkLst>
          <pc:docMk/>
          <pc:sldMk cId="4017737062" sldId="299"/>
        </pc:sldMkLst>
        <pc:spChg chg="add mod">
          <ac:chgData name="Bo Tang" userId="332dbdf67b1791cd" providerId="LiveId" clId="{8E558BD9-1D7C-45B0-A454-F913BE8B44AA}" dt="2024-05-24T01:34:52.965" v="4850" actId="164"/>
          <ac:spMkLst>
            <pc:docMk/>
            <pc:sldMk cId="4017737062" sldId="299"/>
            <ac:spMk id="2" creationId="{84C3704C-02DB-4364-B6A0-305FD96D460B}"/>
          </ac:spMkLst>
        </pc:spChg>
        <pc:spChg chg="add del mod">
          <ac:chgData name="Bo Tang" userId="332dbdf67b1791cd" providerId="LiveId" clId="{8E558BD9-1D7C-45B0-A454-F913BE8B44AA}" dt="2024-05-24T01:31:36.666" v="4769" actId="11529"/>
          <ac:spMkLst>
            <pc:docMk/>
            <pc:sldMk cId="4017737062" sldId="299"/>
            <ac:spMk id="10" creationId="{7504150D-3F61-9BBC-25A6-1B1530B15748}"/>
          </ac:spMkLst>
        </pc:spChg>
        <pc:spChg chg="add del mod">
          <ac:chgData name="Bo Tang" userId="332dbdf67b1791cd" providerId="LiveId" clId="{8E558BD9-1D7C-45B0-A454-F913BE8B44AA}" dt="2024-05-24T01:33:10.863" v="4796" actId="478"/>
          <ac:spMkLst>
            <pc:docMk/>
            <pc:sldMk cId="4017737062" sldId="299"/>
            <ac:spMk id="11" creationId="{07C62D4B-6187-C57B-C493-4E2A60C691E7}"/>
          </ac:spMkLst>
        </pc:spChg>
        <pc:spChg chg="add mod">
          <ac:chgData name="Bo Tang" userId="332dbdf67b1791cd" providerId="LiveId" clId="{8E558BD9-1D7C-45B0-A454-F913BE8B44AA}" dt="2024-05-24T01:34:52.965" v="4850" actId="164"/>
          <ac:spMkLst>
            <pc:docMk/>
            <pc:sldMk cId="4017737062" sldId="299"/>
            <ac:spMk id="12" creationId="{AF772C9D-69FF-821C-BDE1-7D93AB4C3212}"/>
          </ac:spMkLst>
        </pc:spChg>
        <pc:spChg chg="add mod">
          <ac:chgData name="Bo Tang" userId="332dbdf67b1791cd" providerId="LiveId" clId="{8E558BD9-1D7C-45B0-A454-F913BE8B44AA}" dt="2024-05-24T01:35:12.640" v="4863" actId="1037"/>
          <ac:spMkLst>
            <pc:docMk/>
            <pc:sldMk cId="4017737062" sldId="299"/>
            <ac:spMk id="13" creationId="{EC0FA7D5-48DA-E096-E2F5-1B59C814A7AD}"/>
          </ac:spMkLst>
        </pc:spChg>
        <pc:spChg chg="add mod">
          <ac:chgData name="Bo Tang" userId="332dbdf67b1791cd" providerId="LiveId" clId="{8E558BD9-1D7C-45B0-A454-F913BE8B44AA}" dt="2024-05-24T01:35:00.764" v="4861" actId="164"/>
          <ac:spMkLst>
            <pc:docMk/>
            <pc:sldMk cId="4017737062" sldId="299"/>
            <ac:spMk id="14" creationId="{D90FDCCD-203B-7917-E75D-430D8E481221}"/>
          </ac:spMkLst>
        </pc:spChg>
        <pc:spChg chg="mod">
          <ac:chgData name="Bo Tang" userId="332dbdf67b1791cd" providerId="LiveId" clId="{8E558BD9-1D7C-45B0-A454-F913BE8B44AA}" dt="2024-05-24T01:38:52.483" v="4906"/>
          <ac:spMkLst>
            <pc:docMk/>
            <pc:sldMk cId="4017737062" sldId="299"/>
            <ac:spMk id="34" creationId="{7BDDF31E-CB16-BECE-F65D-0E6910D6BB18}"/>
          </ac:spMkLst>
        </pc:spChg>
        <pc:grpChg chg="add mod">
          <ac:chgData name="Bo Tang" userId="332dbdf67b1791cd" providerId="LiveId" clId="{8E558BD9-1D7C-45B0-A454-F913BE8B44AA}" dt="2024-05-24T01:35:00.764" v="4861" actId="164"/>
          <ac:grpSpMkLst>
            <pc:docMk/>
            <pc:sldMk cId="4017737062" sldId="299"/>
            <ac:grpSpMk id="15" creationId="{C1302786-7A7D-B42C-54DC-0A8637CB435E}"/>
          </ac:grpSpMkLst>
        </pc:grpChg>
        <pc:grpChg chg="add mod">
          <ac:chgData name="Bo Tang" userId="332dbdf67b1791cd" providerId="LiveId" clId="{8E558BD9-1D7C-45B0-A454-F913BE8B44AA}" dt="2024-05-24T01:35:00.764" v="4861" actId="164"/>
          <ac:grpSpMkLst>
            <pc:docMk/>
            <pc:sldMk cId="4017737062" sldId="299"/>
            <ac:grpSpMk id="16" creationId="{113412F6-337C-E63D-B762-2413E51E9382}"/>
          </ac:grpSpMkLst>
        </pc:grpChg>
        <pc:picChg chg="mod">
          <ac:chgData name="Bo Tang" userId="332dbdf67b1791cd" providerId="LiveId" clId="{8E558BD9-1D7C-45B0-A454-F913BE8B44AA}" dt="2024-05-24T01:30:42.603" v="4759" actId="1076"/>
          <ac:picMkLst>
            <pc:docMk/>
            <pc:sldMk cId="4017737062" sldId="299"/>
            <ac:picMk id="3" creationId="{F591F895-F17A-BEAE-CFD4-08E5861D7EA1}"/>
          </ac:picMkLst>
        </pc:picChg>
      </pc:sldChg>
      <pc:sldChg chg="addSp delSp modSp add mod ord">
        <pc:chgData name="Bo Tang" userId="332dbdf67b1791cd" providerId="LiveId" clId="{8E558BD9-1D7C-45B0-A454-F913BE8B44AA}" dt="2024-06-04T15:55:40.731" v="8152" actId="20577"/>
        <pc:sldMkLst>
          <pc:docMk/>
          <pc:sldMk cId="143967257" sldId="300"/>
        </pc:sldMkLst>
        <pc:spChg chg="add mod">
          <ac:chgData name="Bo Tang" userId="332dbdf67b1791cd" providerId="LiveId" clId="{8E558BD9-1D7C-45B0-A454-F913BE8B44AA}" dt="2024-05-30T00:23:29.311" v="7128" actId="1076"/>
          <ac:spMkLst>
            <pc:docMk/>
            <pc:sldMk cId="143967257" sldId="300"/>
            <ac:spMk id="3" creationId="{EE657E55-2AD9-76F0-BD10-C6654B869F8A}"/>
          </ac:spMkLst>
        </pc:spChg>
        <pc:spChg chg="add mod">
          <ac:chgData name="Bo Tang" userId="332dbdf67b1791cd" providerId="LiveId" clId="{8E558BD9-1D7C-45B0-A454-F913BE8B44AA}" dt="2024-06-04T15:53:24.648" v="8136" actId="164"/>
          <ac:spMkLst>
            <pc:docMk/>
            <pc:sldMk cId="143967257" sldId="300"/>
            <ac:spMk id="10" creationId="{B2137D48-4275-03F4-BCA1-40856D4348C2}"/>
          </ac:spMkLst>
        </pc:spChg>
        <pc:spChg chg="add mod">
          <ac:chgData name="Bo Tang" userId="332dbdf67b1791cd" providerId="LiveId" clId="{8E558BD9-1D7C-45B0-A454-F913BE8B44AA}" dt="2024-06-04T15:55:40.731" v="8152" actId="20577"/>
          <ac:spMkLst>
            <pc:docMk/>
            <pc:sldMk cId="143967257" sldId="300"/>
            <ac:spMk id="11" creationId="{7474A1E5-B8B0-286C-E834-0E4F99B08952}"/>
          </ac:spMkLst>
        </pc:spChg>
        <pc:spChg chg="add mod">
          <ac:chgData name="Bo Tang" userId="332dbdf67b1791cd" providerId="LiveId" clId="{8E558BD9-1D7C-45B0-A454-F913BE8B44AA}" dt="2024-05-30T08:27:52.353" v="7337" actId="14100"/>
          <ac:spMkLst>
            <pc:docMk/>
            <pc:sldMk cId="143967257" sldId="300"/>
            <ac:spMk id="12" creationId="{CD87AAA8-4257-6E61-C148-C02555205E2C}"/>
          </ac:spMkLst>
        </pc:spChg>
        <pc:spChg chg="add mod">
          <ac:chgData name="Bo Tang" userId="332dbdf67b1791cd" providerId="LiveId" clId="{8E558BD9-1D7C-45B0-A454-F913BE8B44AA}" dt="2024-05-30T08:28:01.314" v="7340" actId="1036"/>
          <ac:spMkLst>
            <pc:docMk/>
            <pc:sldMk cId="143967257" sldId="300"/>
            <ac:spMk id="13" creationId="{C75D6C8C-3D91-DE45-6C59-B66E93AC218B}"/>
          </ac:spMkLst>
        </pc:spChg>
        <pc:spChg chg="mod">
          <ac:chgData name="Bo Tang" userId="332dbdf67b1791cd" providerId="LiveId" clId="{8E558BD9-1D7C-45B0-A454-F913BE8B44AA}" dt="2024-05-30T09:19:46.868" v="7439"/>
          <ac:spMkLst>
            <pc:docMk/>
            <pc:sldMk cId="143967257" sldId="300"/>
            <ac:spMk id="15" creationId="{CE781B83-06D6-B199-AE3A-962A560825B5}"/>
          </ac:spMkLst>
        </pc:spChg>
        <pc:spChg chg="mod">
          <ac:chgData name="Bo Tang" userId="332dbdf67b1791cd" providerId="LiveId" clId="{8E558BD9-1D7C-45B0-A454-F913BE8B44AA}" dt="2024-05-30T09:19:46.868" v="7439"/>
          <ac:spMkLst>
            <pc:docMk/>
            <pc:sldMk cId="143967257" sldId="300"/>
            <ac:spMk id="20" creationId="{79AFFF87-2D11-1651-FC66-54869C4475B9}"/>
          </ac:spMkLst>
        </pc:spChg>
        <pc:spChg chg="add mod">
          <ac:chgData name="Bo Tang" userId="332dbdf67b1791cd" providerId="LiveId" clId="{8E558BD9-1D7C-45B0-A454-F913BE8B44AA}" dt="2024-06-04T15:53:21.512" v="8135" actId="164"/>
          <ac:spMkLst>
            <pc:docMk/>
            <pc:sldMk cId="143967257" sldId="300"/>
            <ac:spMk id="21" creationId="{DAF3BFC2-C41E-D260-0A66-BB7473B11581}"/>
          </ac:spMkLst>
        </pc:spChg>
        <pc:grpChg chg="add mod">
          <ac:chgData name="Bo Tang" userId="332dbdf67b1791cd" providerId="LiveId" clId="{8E558BD9-1D7C-45B0-A454-F913BE8B44AA}" dt="2024-05-30T09:19:46.868" v="7439"/>
          <ac:grpSpMkLst>
            <pc:docMk/>
            <pc:sldMk cId="143967257" sldId="300"/>
            <ac:grpSpMk id="14" creationId="{1193518F-EE38-6881-0FCA-61A3F464CB3A}"/>
          </ac:grpSpMkLst>
        </pc:grpChg>
        <pc:grpChg chg="add mod">
          <ac:chgData name="Bo Tang" userId="332dbdf67b1791cd" providerId="LiveId" clId="{8E558BD9-1D7C-45B0-A454-F913BE8B44AA}" dt="2024-06-04T15:53:24.648" v="8136" actId="164"/>
          <ac:grpSpMkLst>
            <pc:docMk/>
            <pc:sldMk cId="143967257" sldId="300"/>
            <ac:grpSpMk id="22" creationId="{58CD4D56-3B3F-4DEC-5202-1C19A93525CE}"/>
          </ac:grpSpMkLst>
        </pc:grpChg>
        <pc:grpChg chg="add mod">
          <ac:chgData name="Bo Tang" userId="332dbdf67b1791cd" providerId="LiveId" clId="{8E558BD9-1D7C-45B0-A454-F913BE8B44AA}" dt="2024-06-04T15:53:24.648" v="8136" actId="164"/>
          <ac:grpSpMkLst>
            <pc:docMk/>
            <pc:sldMk cId="143967257" sldId="300"/>
            <ac:grpSpMk id="23" creationId="{0CE9D875-4313-0A9F-5BED-503598EB9958}"/>
          </ac:grpSpMkLst>
        </pc:grpChg>
        <pc:grpChg chg="del">
          <ac:chgData name="Bo Tang" userId="332dbdf67b1791cd" providerId="LiveId" clId="{8E558BD9-1D7C-45B0-A454-F913BE8B44AA}" dt="2024-05-30T09:19:46.063" v="7438" actId="478"/>
          <ac:grpSpMkLst>
            <pc:docMk/>
            <pc:sldMk cId="143967257" sldId="300"/>
            <ac:grpSpMk id="26" creationId="{EB40F663-DB41-C308-73C8-9955AD2B15A3}"/>
          </ac:grpSpMkLst>
        </pc:grpChg>
      </pc:sldChg>
      <pc:sldChg chg="add del">
        <pc:chgData name="Bo Tang" userId="332dbdf67b1791cd" providerId="LiveId" clId="{8E558BD9-1D7C-45B0-A454-F913BE8B44AA}" dt="2024-05-30T00:22:06.190" v="7114" actId="2696"/>
        <pc:sldMkLst>
          <pc:docMk/>
          <pc:sldMk cId="214857851" sldId="300"/>
        </pc:sldMkLst>
      </pc:sldChg>
      <pc:sldChg chg="addSp delSp modSp add del mod">
        <pc:chgData name="Bo Tang" userId="332dbdf67b1791cd" providerId="LiveId" clId="{8E558BD9-1D7C-45B0-A454-F913BE8B44AA}" dt="2024-05-24T04:55:33.470" v="5183" actId="47"/>
        <pc:sldMkLst>
          <pc:docMk/>
          <pc:sldMk cId="1926533922" sldId="300"/>
        </pc:sldMkLst>
        <pc:spChg chg="add del mod">
          <ac:chgData name="Bo Tang" userId="332dbdf67b1791cd" providerId="LiveId" clId="{8E558BD9-1D7C-45B0-A454-F913BE8B44AA}" dt="2024-05-24T04:26:42.707" v="4993" actId="478"/>
          <ac:spMkLst>
            <pc:docMk/>
            <pc:sldMk cId="1926533922" sldId="300"/>
            <ac:spMk id="2" creationId="{CBEEE602-F9EF-0333-F5DC-58334DFC3939}"/>
          </ac:spMkLst>
        </pc:spChg>
        <pc:spChg chg="add mod">
          <ac:chgData name="Bo Tang" userId="332dbdf67b1791cd" providerId="LiveId" clId="{8E558BD9-1D7C-45B0-A454-F913BE8B44AA}" dt="2024-05-24T04:55:11.240" v="5182" actId="20577"/>
          <ac:spMkLst>
            <pc:docMk/>
            <pc:sldMk cId="1926533922" sldId="300"/>
            <ac:spMk id="3" creationId="{9BA5F2F4-4959-86BB-A6EA-20AD09279409}"/>
          </ac:spMkLst>
        </pc:spChg>
        <pc:spChg chg="add mod">
          <ac:chgData name="Bo Tang" userId="332dbdf67b1791cd" providerId="LiveId" clId="{8E558BD9-1D7C-45B0-A454-F913BE8B44AA}" dt="2024-05-24T04:55:04.822" v="5181"/>
          <ac:spMkLst>
            <pc:docMk/>
            <pc:sldMk cId="1926533922" sldId="300"/>
            <ac:spMk id="10" creationId="{255E934E-FEE0-6FA7-1303-C92B19276E44}"/>
          </ac:spMkLst>
        </pc:spChg>
        <pc:spChg chg="add mod">
          <ac:chgData name="Bo Tang" userId="332dbdf67b1791cd" providerId="LiveId" clId="{8E558BD9-1D7C-45B0-A454-F913BE8B44AA}" dt="2024-05-24T04:55:04.822" v="5181"/>
          <ac:spMkLst>
            <pc:docMk/>
            <pc:sldMk cId="1926533922" sldId="300"/>
            <ac:spMk id="12" creationId="{83391B4D-1A2F-1887-AAA8-5BC0F502AAC4}"/>
          </ac:spMkLst>
        </pc:spChg>
        <pc:graphicFrameChg chg="add mod">
          <ac:chgData name="Bo Tang" userId="332dbdf67b1791cd" providerId="LiveId" clId="{8E558BD9-1D7C-45B0-A454-F913BE8B44AA}" dt="2024-05-24T04:55:04.822" v="5181"/>
          <ac:graphicFrameMkLst>
            <pc:docMk/>
            <pc:sldMk cId="1926533922" sldId="300"/>
            <ac:graphicFrameMk id="2" creationId="{4D689964-CCD3-FC6A-8626-E1CDF5FE91D7}"/>
          </ac:graphicFrameMkLst>
        </pc:graphicFrameChg>
        <pc:graphicFrameChg chg="add mod">
          <ac:chgData name="Bo Tang" userId="332dbdf67b1791cd" providerId="LiveId" clId="{8E558BD9-1D7C-45B0-A454-F913BE8B44AA}" dt="2024-05-24T04:55:04.822" v="5181"/>
          <ac:graphicFrameMkLst>
            <pc:docMk/>
            <pc:sldMk cId="1926533922" sldId="300"/>
            <ac:graphicFrameMk id="11" creationId="{486E6692-8C57-2B0A-8493-E92C7F3C321F}"/>
          </ac:graphicFrameMkLst>
        </pc:graphicFrameChg>
        <pc:picChg chg="add mod">
          <ac:chgData name="Bo Tang" userId="332dbdf67b1791cd" providerId="LiveId" clId="{8E558BD9-1D7C-45B0-A454-F913BE8B44AA}" dt="2024-05-24T04:26:37.092" v="4990" actId="571"/>
          <ac:picMkLst>
            <pc:docMk/>
            <pc:sldMk cId="1926533922" sldId="300"/>
            <ac:picMk id="3" creationId="{25ACD376-2633-59DD-7624-806A678E0923}"/>
          </ac:picMkLst>
        </pc:picChg>
        <pc:picChg chg="add del mod">
          <ac:chgData name="Bo Tang" userId="332dbdf67b1791cd" providerId="LiveId" clId="{8E558BD9-1D7C-45B0-A454-F913BE8B44AA}" dt="2024-05-24T04:28:37.958" v="5001" actId="478"/>
          <ac:picMkLst>
            <pc:docMk/>
            <pc:sldMk cId="1926533922" sldId="300"/>
            <ac:picMk id="11" creationId="{A389BB93-353C-532F-948F-190B664FB194}"/>
          </ac:picMkLst>
        </pc:picChg>
        <pc:picChg chg="add del mod">
          <ac:chgData name="Bo Tang" userId="332dbdf67b1791cd" providerId="LiveId" clId="{8E558BD9-1D7C-45B0-A454-F913BE8B44AA}" dt="2024-05-24T04:26:50.253" v="4994" actId="478"/>
          <ac:picMkLst>
            <pc:docMk/>
            <pc:sldMk cId="1926533922" sldId="300"/>
            <ac:picMk id="12" creationId="{2B642CB8-C15A-63F0-950D-C4A99F299DDA}"/>
          </ac:picMkLst>
        </pc:picChg>
      </pc:sldChg>
      <pc:sldChg chg="addSp delSp modSp add mod">
        <pc:chgData name="Bo Tang" userId="332dbdf67b1791cd" providerId="LiveId" clId="{8E558BD9-1D7C-45B0-A454-F913BE8B44AA}" dt="2024-05-30T13:28:36.054" v="8070" actId="20577"/>
        <pc:sldMkLst>
          <pc:docMk/>
          <pc:sldMk cId="3927818147" sldId="301"/>
        </pc:sldMkLst>
        <pc:spChg chg="add mod">
          <ac:chgData name="Bo Tang" userId="332dbdf67b1791cd" providerId="LiveId" clId="{8E558BD9-1D7C-45B0-A454-F913BE8B44AA}" dt="2024-05-30T11:34:14.638" v="7931" actId="164"/>
          <ac:spMkLst>
            <pc:docMk/>
            <pc:sldMk cId="3927818147" sldId="301"/>
            <ac:spMk id="12" creationId="{222BE338-F2F2-F4B3-4D1F-8EF1FBBEF5D1}"/>
          </ac:spMkLst>
        </pc:spChg>
        <pc:spChg chg="mod">
          <ac:chgData name="Bo Tang" userId="332dbdf67b1791cd" providerId="LiveId" clId="{8E558BD9-1D7C-45B0-A454-F913BE8B44AA}" dt="2024-05-30T13:28:36.054" v="8070" actId="20577"/>
          <ac:spMkLst>
            <pc:docMk/>
            <pc:sldMk cId="3927818147" sldId="301"/>
            <ac:spMk id="90" creationId="{7120EBE8-D301-6043-6976-7454412805F7}"/>
          </ac:spMkLst>
        </pc:spChg>
        <pc:spChg chg="mod">
          <ac:chgData name="Bo Tang" userId="332dbdf67b1791cd" providerId="LiveId" clId="{8E558BD9-1D7C-45B0-A454-F913BE8B44AA}" dt="2024-05-30T11:34:14.638" v="7931" actId="164"/>
          <ac:spMkLst>
            <pc:docMk/>
            <pc:sldMk cId="3927818147" sldId="301"/>
            <ac:spMk id="91" creationId="{B6E90B20-1F6E-F486-D20A-51D2CBB2500E}"/>
          </ac:spMkLst>
        </pc:spChg>
        <pc:spChg chg="mod">
          <ac:chgData name="Bo Tang" userId="332dbdf67b1791cd" providerId="LiveId" clId="{8E558BD9-1D7C-45B0-A454-F913BE8B44AA}" dt="2024-05-30T11:34:14.638" v="7931" actId="164"/>
          <ac:spMkLst>
            <pc:docMk/>
            <pc:sldMk cId="3927818147" sldId="301"/>
            <ac:spMk id="93" creationId="{D676CFE9-1DD5-2179-15C5-1AD3C6364780}"/>
          </ac:spMkLst>
        </pc:spChg>
        <pc:spChg chg="mod">
          <ac:chgData name="Bo Tang" userId="332dbdf67b1791cd" providerId="LiveId" clId="{8E558BD9-1D7C-45B0-A454-F913BE8B44AA}" dt="2024-05-30T11:34:14.638" v="7931" actId="164"/>
          <ac:spMkLst>
            <pc:docMk/>
            <pc:sldMk cId="3927818147" sldId="301"/>
            <ac:spMk id="94" creationId="{8289AAB3-CC62-7C94-357E-29218A7D7845}"/>
          </ac:spMkLst>
        </pc:spChg>
        <pc:spChg chg="mod">
          <ac:chgData name="Bo Tang" userId="332dbdf67b1791cd" providerId="LiveId" clId="{8E558BD9-1D7C-45B0-A454-F913BE8B44AA}" dt="2024-05-30T11:34:14.638" v="7931" actId="164"/>
          <ac:spMkLst>
            <pc:docMk/>
            <pc:sldMk cId="3927818147" sldId="301"/>
            <ac:spMk id="97" creationId="{8E6D8536-279C-8BBC-CF45-0C38578EE2DB}"/>
          </ac:spMkLst>
        </pc:spChg>
        <pc:spChg chg="mod">
          <ac:chgData name="Bo Tang" userId="332dbdf67b1791cd" providerId="LiveId" clId="{8E558BD9-1D7C-45B0-A454-F913BE8B44AA}" dt="2024-05-30T11:34:14.638" v="7931" actId="164"/>
          <ac:spMkLst>
            <pc:docMk/>
            <pc:sldMk cId="3927818147" sldId="301"/>
            <ac:spMk id="99" creationId="{64CF046F-34F9-4F8D-8978-73087C89AF42}"/>
          </ac:spMkLst>
        </pc:spChg>
        <pc:spChg chg="mod">
          <ac:chgData name="Bo Tang" userId="332dbdf67b1791cd" providerId="LiveId" clId="{8E558BD9-1D7C-45B0-A454-F913BE8B44AA}" dt="2024-05-30T11:34:14.638" v="7931" actId="164"/>
          <ac:spMkLst>
            <pc:docMk/>
            <pc:sldMk cId="3927818147" sldId="301"/>
            <ac:spMk id="101" creationId="{353AE395-FA37-E25C-BAAB-A25F0065FDDA}"/>
          </ac:spMkLst>
        </pc:spChg>
        <pc:spChg chg="mod">
          <ac:chgData name="Bo Tang" userId="332dbdf67b1791cd" providerId="LiveId" clId="{8E558BD9-1D7C-45B0-A454-F913BE8B44AA}" dt="2024-05-30T11:34:14.638" v="7931" actId="164"/>
          <ac:spMkLst>
            <pc:docMk/>
            <pc:sldMk cId="3927818147" sldId="301"/>
            <ac:spMk id="102" creationId="{E1B12710-E573-CF72-341C-57CAA58DC86C}"/>
          </ac:spMkLst>
        </pc:spChg>
        <pc:spChg chg="del">
          <ac:chgData name="Bo Tang" userId="332dbdf67b1791cd" providerId="LiveId" clId="{8E558BD9-1D7C-45B0-A454-F913BE8B44AA}" dt="2024-05-30T11:33:17.630" v="7805" actId="478"/>
          <ac:spMkLst>
            <pc:docMk/>
            <pc:sldMk cId="3927818147" sldId="301"/>
            <ac:spMk id="104" creationId="{31E50579-E1A0-EBAF-7AB2-D22D7A83A03C}"/>
          </ac:spMkLst>
        </pc:spChg>
        <pc:grpChg chg="add mod">
          <ac:chgData name="Bo Tang" userId="332dbdf67b1791cd" providerId="LiveId" clId="{8E558BD9-1D7C-45B0-A454-F913BE8B44AA}" dt="2024-05-30T11:34:14.638" v="7931" actId="164"/>
          <ac:grpSpMkLst>
            <pc:docMk/>
            <pc:sldMk cId="3927818147" sldId="301"/>
            <ac:grpSpMk id="13" creationId="{0F22E2C0-7E60-F9F1-484A-5746059B099C}"/>
          </ac:grpSpMkLst>
        </pc:grpChg>
        <pc:grpChg chg="del">
          <ac:chgData name="Bo Tang" userId="332dbdf67b1791cd" providerId="LiveId" clId="{8E558BD9-1D7C-45B0-A454-F913BE8B44AA}" dt="2024-05-30T11:33:11.574" v="7803" actId="478"/>
          <ac:grpSpMkLst>
            <pc:docMk/>
            <pc:sldMk cId="3927818147" sldId="301"/>
            <ac:grpSpMk id="15" creationId="{8E516289-7449-1EAA-1404-00E015209874}"/>
          </ac:grpSpMkLst>
        </pc:grpChg>
        <pc:grpChg chg="del">
          <ac:chgData name="Bo Tang" userId="332dbdf67b1791cd" providerId="LiveId" clId="{8E558BD9-1D7C-45B0-A454-F913BE8B44AA}" dt="2024-05-30T11:33:20.611" v="7806" actId="478"/>
          <ac:grpSpMkLst>
            <pc:docMk/>
            <pc:sldMk cId="3927818147" sldId="301"/>
            <ac:grpSpMk id="16" creationId="{ED4AA3AC-6149-E54D-E2B9-9EDD848B1A29}"/>
          </ac:grpSpMkLst>
        </pc:grpChg>
        <pc:cxnChg chg="del">
          <ac:chgData name="Bo Tang" userId="332dbdf67b1791cd" providerId="LiveId" clId="{8E558BD9-1D7C-45B0-A454-F913BE8B44AA}" dt="2024-05-30T11:33:14.155" v="7804" actId="478"/>
          <ac:cxnSpMkLst>
            <pc:docMk/>
            <pc:sldMk cId="3927818147" sldId="301"/>
            <ac:cxnSpMk id="92" creationId="{1B1BDC54-A39E-9BE2-C14F-2CD2A2FBC6E0}"/>
          </ac:cxnSpMkLst>
        </pc:cxnChg>
        <pc:cxnChg chg="mod">
          <ac:chgData name="Bo Tang" userId="332dbdf67b1791cd" providerId="LiveId" clId="{8E558BD9-1D7C-45B0-A454-F913BE8B44AA}" dt="2024-05-30T11:34:14.638" v="7931" actId="164"/>
          <ac:cxnSpMkLst>
            <pc:docMk/>
            <pc:sldMk cId="3927818147" sldId="301"/>
            <ac:cxnSpMk id="95" creationId="{2163465F-90D4-0A76-B4F2-04A44F3E175F}"/>
          </ac:cxnSpMkLst>
        </pc:cxnChg>
        <pc:cxnChg chg="mod">
          <ac:chgData name="Bo Tang" userId="332dbdf67b1791cd" providerId="LiveId" clId="{8E558BD9-1D7C-45B0-A454-F913BE8B44AA}" dt="2024-05-30T11:34:14.638" v="7931" actId="164"/>
          <ac:cxnSpMkLst>
            <pc:docMk/>
            <pc:sldMk cId="3927818147" sldId="301"/>
            <ac:cxnSpMk id="96" creationId="{52F70D8E-A83F-250B-B091-EF0ED16426F3}"/>
          </ac:cxnSpMkLst>
        </pc:cxnChg>
        <pc:cxnChg chg="mod">
          <ac:chgData name="Bo Tang" userId="332dbdf67b1791cd" providerId="LiveId" clId="{8E558BD9-1D7C-45B0-A454-F913BE8B44AA}" dt="2024-05-30T11:34:14.638" v="7931" actId="164"/>
          <ac:cxnSpMkLst>
            <pc:docMk/>
            <pc:sldMk cId="3927818147" sldId="301"/>
            <ac:cxnSpMk id="100" creationId="{07A14DAF-8C93-BCC8-A9FC-9A5A0AE634D2}"/>
          </ac:cxnSpMkLst>
        </pc:cxnChg>
        <pc:cxnChg chg="mod">
          <ac:chgData name="Bo Tang" userId="332dbdf67b1791cd" providerId="LiveId" clId="{8E558BD9-1D7C-45B0-A454-F913BE8B44AA}" dt="2024-05-30T11:34:14.638" v="7931" actId="164"/>
          <ac:cxnSpMkLst>
            <pc:docMk/>
            <pc:sldMk cId="3927818147" sldId="301"/>
            <ac:cxnSpMk id="103" creationId="{8EE85B8F-19A6-3C49-5E0B-AE7305B3A00E}"/>
          </ac:cxnSpMkLst>
        </pc:cxnChg>
        <pc:cxnChg chg="mod">
          <ac:chgData name="Bo Tang" userId="332dbdf67b1791cd" providerId="LiveId" clId="{8E558BD9-1D7C-45B0-A454-F913BE8B44AA}" dt="2024-05-30T11:33:20.611" v="7806" actId="478"/>
          <ac:cxnSpMkLst>
            <pc:docMk/>
            <pc:sldMk cId="3927818147" sldId="301"/>
            <ac:cxnSpMk id="105" creationId="{DF7BAA81-0D61-D0AF-71E3-B32275828021}"/>
          </ac:cxnSpMkLst>
        </pc:cxnChg>
      </pc:sldChg>
      <pc:sldMasterChg chg="setBg modSldLayout">
        <pc:chgData name="Bo Tang" userId="332dbdf67b1791cd" providerId="LiveId" clId="{8E558BD9-1D7C-45B0-A454-F913BE8B44AA}" dt="2024-05-22T22:12:07.393" v="242"/>
        <pc:sldMasterMkLst>
          <pc:docMk/>
          <pc:sldMasterMk cId="1542471335" sldId="2147483648"/>
        </pc:sldMasterMkLst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1926484843" sldId="2147483649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3256718007" sldId="2147483650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2976226814" sldId="2147483651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4259521065" sldId="2147483652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1025811033" sldId="2147483653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1862093973" sldId="2147483654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1793237350" sldId="2147483655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3916933745" sldId="2147483656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3393233474" sldId="2147483657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691829213" sldId="2147483658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3164709729" sldId="214748365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2DD99E6-C01C-3BD7-6A53-D3FF2535B2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69754F-0E43-FA1C-742F-7F509DD444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AF2A6-B43E-41C9-A769-87058E204BB1}" type="datetimeFigureOut">
              <a:rPr lang="en-US" smtClean="0"/>
              <a:t>2024-06-04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29504-D8F8-F7A6-E62A-50282BBF9D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D3635-EA18-A304-443E-24AD91568B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085A9-A93A-4E30-BDF2-A63152BB3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90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BA3B8-B802-49FB-ABA4-BA4EE1A742D9}" type="datetimeFigureOut">
              <a:rPr lang="en-US" smtClean="0"/>
              <a:t>2024-06-04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23D6A-0960-42DF-B5E3-C20C4F165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857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2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77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42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54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69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30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02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8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09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29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66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24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59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69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3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374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20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89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70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116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934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46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21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64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09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24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25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14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87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BA65-5C21-4E16-8D4E-57C0F8D9B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4847F-2D51-DC45-F077-CAEBE3A30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BE588-920B-A07C-464B-3EABB881F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2024-06-04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A7598-FB94-0CA1-20CA-130982AD6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3BC02-7BF2-032A-EC32-2A1DB5DD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84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AC855-CCAF-7AD8-AF28-4ADABBC9A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A1F85-879D-9528-449D-2FE709195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52050-BD53-D1EA-AC4C-C6CE4340B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2024-06-04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487FA-6C55-53CE-2F3C-0FA0292D9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D1376-4E87-DF4E-6D11-F0C15FCD3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29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ABB9F-CB64-6A77-D52F-22CA74236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012D7-59FA-0807-011B-F705CADF2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9BCFD-99FB-9AAD-6735-CF3EE86E7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2024-06-04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04246-A84E-7F1F-96C5-2887C323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5D3AB-CDF2-623D-5178-968C13FD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0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14B0B-EBA0-D024-7E0C-B581E0EE3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6D5AA-1B54-3B28-74B0-5506833A5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C4AFB-A51C-09F0-A274-2511633A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2024-06-04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8141E-CAED-AE5C-314D-B2D8729B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2026B-95D5-EE76-826B-19CC80D8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1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96369-E541-C731-2CA6-D88AA2802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8C21C-F3AD-9D33-F0D6-A719567D5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C5ADA-A3AA-4D45-2047-780B20CD1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2024-06-04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8BF3B-D1AE-764F-7163-2006F7424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6B6C0-D4AF-778C-866D-7A0827C8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26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6B7BC-9BB3-2B45-1DAA-6A4DC97E2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B81B4-0931-86F1-A835-3083C0C08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BA7C2-DC2E-73AE-99C2-3A9ED7A01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F8A3C-4596-DCFB-D29D-D341CEE2A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2024-06-04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360D9-B174-5804-A8BF-6886535AA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B5E98-A018-C0E1-CCB3-DC844389A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2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7E268-8570-A0F9-6A43-EDB4A6FD5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802D4-2420-3871-311D-6811616FD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AC5C3-DD01-522A-AC0A-FAA8B1F02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75CE7-8FAD-A1B9-C2F6-D7D63A9DAF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143024-96C2-C95A-B7C9-518319256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BC4215-6F9D-7CAE-357C-5DE3D36B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2024-06-04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0EC357-F503-A6A7-2733-6341016D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22BF6-4B95-E6B8-4B4F-CA439277D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11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31C8-E6F6-2E8D-E28A-4BA2DD08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AB850-B89C-3EA2-5F30-9C6248FBD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2024-06-04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110325-0AE7-EC12-C1FB-46F89EC19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BA2F9-35BF-0B8F-D7C4-C63BDFB72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6D6EFA-BEE1-E200-79A5-B061D3695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2024-06-04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6F6190-994B-0EEF-7D72-E33C03DF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988B4-68C7-4218-852F-1DE2E562E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37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89C44-160C-9C98-A12B-386BCCA41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A6CB-EAB9-4B55-C6A6-F274B75AC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F8330-D00C-9CF0-36A6-A92EBC28B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12E50-F3A2-DC16-7F80-79519A3A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2024-06-04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51277-2147-7824-000B-28F3F00B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AC352-515B-B6EC-98D5-04CF1A0A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33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46910-4831-B395-1948-35AAB128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EFAFF2-F457-53D9-1BB0-EB452F32BD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4455C-DC1E-0DDE-B2C3-636A6F732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71C77-0377-22C6-6E99-2E2B9D43C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2024-06-04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37AC0-AA31-1F11-6094-9C8C16B67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9BFF8-0028-882E-BDB4-4692DA4C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33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A432F3-85C9-0D04-C705-605D00E3C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B372E-5865-7BDD-A6E4-0BC07B913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2B65B-3674-7360-EA44-53A20E4D7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30CB7D-30C6-4722-AB13-7D6A46DA4671}" type="datetimeFigureOut">
              <a:rPr lang="en-US" smtClean="0"/>
              <a:t>2024-06-04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0C173-1EB6-515E-878D-5FD6BDB8E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F6483-AA87-8EDB-ECCC-D45322E95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71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1.png"/><Relationship Id="rId10" Type="http://schemas.openxmlformats.org/officeDocument/2006/relationships/image" Target="../media/image370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8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1.png"/><Relationship Id="rId9" Type="http://schemas.openxmlformats.org/officeDocument/2006/relationships/image" Target="../media/image3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8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9.png"/><Relationship Id="rId10" Type="http://schemas.openxmlformats.org/officeDocument/2006/relationships/image" Target="../media/image440.png"/><Relationship Id="rId4" Type="http://schemas.openxmlformats.org/officeDocument/2006/relationships/image" Target="../media/image31.png"/><Relationship Id="rId9" Type="http://schemas.openxmlformats.org/officeDocument/2006/relationships/image" Target="../media/image4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5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60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0.png"/><Relationship Id="rId7" Type="http://schemas.openxmlformats.org/officeDocument/2006/relationships/image" Target="../media/image4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3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8" Type="http://schemas.openxmlformats.org/officeDocument/2006/relationships/image" Target="../media/image59.png"/><Relationship Id="rId3" Type="http://schemas.openxmlformats.org/officeDocument/2006/relationships/image" Target="../media/image64.png"/><Relationship Id="rId17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5.png"/><Relationship Id="rId6" Type="http://schemas.openxmlformats.org/officeDocument/2006/relationships/image" Target="../media/image57.png"/><Relationship Id="rId15" Type="http://schemas.openxmlformats.org/officeDocument/2006/relationships/image" Target="../media/image69.png"/><Relationship Id="rId5" Type="http://schemas.openxmlformats.org/officeDocument/2006/relationships/image" Target="../media/image56.png"/><Relationship Id="rId10" Type="http://schemas.openxmlformats.org/officeDocument/2006/relationships/image" Target="../media/image640.png"/><Relationship Id="rId14" Type="http://schemas.openxmlformats.org/officeDocument/2006/relationships/image" Target="../media/image68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2" Type="http://schemas.openxmlformats.org/officeDocument/2006/relationships/image" Target="../media/image64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80.png"/><Relationship Id="rId15" Type="http://schemas.openxmlformats.org/officeDocument/2006/relationships/image" Target="../media/image68.png"/><Relationship Id="rId10" Type="http://schemas.openxmlformats.org/officeDocument/2006/relationships/image" Target="../media/image640.png"/><Relationship Id="rId1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2" Type="http://schemas.openxmlformats.org/officeDocument/2006/relationships/image" Target="../media/image64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80.png"/><Relationship Id="rId15" Type="http://schemas.openxmlformats.org/officeDocument/2006/relationships/image" Target="../media/image68.png"/><Relationship Id="rId10" Type="http://schemas.openxmlformats.org/officeDocument/2006/relationships/image" Target="../media/image640.png"/><Relationship Id="rId1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69.png"/><Relationship Id="rId3" Type="http://schemas.openxmlformats.org/officeDocument/2006/relationships/image" Target="../media/image66.png"/><Relationship Id="rId12" Type="http://schemas.openxmlformats.org/officeDocument/2006/relationships/image" Target="../media/image72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5.png"/><Relationship Id="rId10" Type="http://schemas.openxmlformats.org/officeDocument/2006/relationships/image" Target="../media/image640.png"/><Relationship Id="rId19" Type="http://schemas.openxmlformats.org/officeDocument/2006/relationships/image" Target="../media/image70.png"/><Relationship Id="rId1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0.png"/><Relationship Id="rId18" Type="http://schemas.openxmlformats.org/officeDocument/2006/relationships/image" Target="../media/image701.png"/><Relationship Id="rId3" Type="http://schemas.openxmlformats.org/officeDocument/2006/relationships/image" Target="../media/image74.png"/><Relationship Id="rId12" Type="http://schemas.openxmlformats.org/officeDocument/2006/relationships/image" Target="../media/image720.png"/><Relationship Id="rId17" Type="http://schemas.openxmlformats.org/officeDocument/2006/relationships/image" Target="../media/image691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81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70.png"/><Relationship Id="rId10" Type="http://schemas.openxmlformats.org/officeDocument/2006/relationships/image" Target="../media/image641.png"/><Relationship Id="rId14" Type="http://schemas.openxmlformats.org/officeDocument/2006/relationships/image" Target="../media/image6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7" Type="http://schemas.openxmlformats.org/officeDocument/2006/relationships/image" Target="../media/image250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D79193D-2206-664D-7426-4FEA0A73212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01D7C8D-E717-F358-96D4-F93B816AD568}"/>
              </a:ext>
            </a:extLst>
          </p:cNvPr>
          <p:cNvGrpSpPr/>
          <p:nvPr/>
        </p:nvGrpSpPr>
        <p:grpSpPr>
          <a:xfrm>
            <a:off x="6979921" y="345820"/>
            <a:ext cx="5212079" cy="338554"/>
            <a:chOff x="6898154" y="904620"/>
            <a:chExt cx="5217649" cy="338554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6F493445-955D-2EC0-3623-647C06556806}"/>
                </a:ext>
              </a:extLst>
            </p:cNvPr>
            <p:cNvSpPr txBox="1"/>
            <p:nvPr/>
          </p:nvSpPr>
          <p:spPr>
            <a:xfrm>
              <a:off x="6898154" y="904620"/>
              <a:ext cx="5217649" cy="338554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| Session 12: Decision-focused Learning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4A40ED0C-8EEC-EEFC-D575-EC4F44A4571F}"/>
                </a:ext>
              </a:extLst>
            </p:cNvPr>
            <p:cNvSpPr/>
            <p:nvPr/>
          </p:nvSpPr>
          <p:spPr>
            <a:xfrm>
              <a:off x="11922760" y="904620"/>
              <a:ext cx="193043" cy="338554"/>
            </a:xfrm>
            <a:prstGeom prst="rect">
              <a:avLst/>
            </a:pr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EF8DA"/>
                </a:solidFill>
              </a:endParaRPr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C178FE18-E542-1C42-AB18-C61E2A997391}"/>
              </a:ext>
            </a:extLst>
          </p:cNvPr>
          <p:cNvSpPr txBox="1"/>
          <p:nvPr/>
        </p:nvSpPr>
        <p:spPr>
          <a:xfrm>
            <a:off x="8830251" y="5922709"/>
            <a:ext cx="3290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E5E5E5"/>
                </a:solidFill>
              </a:rPr>
              <a:t>Presented by Bo Tang</a:t>
            </a:r>
          </a:p>
          <a:p>
            <a:pPr algn="r"/>
            <a:r>
              <a:rPr lang="en-US" sz="2400" b="1">
                <a:solidFill>
                  <a:srgbClr val="E5E5E5"/>
                </a:solidFill>
              </a:rPr>
              <a:t>Uppsala, May </a:t>
            </a:r>
            <a:r>
              <a:rPr lang="en-US" sz="2400" b="1" dirty="0">
                <a:solidFill>
                  <a:srgbClr val="E5E5E5"/>
                </a:solidFill>
              </a:rPr>
              <a:t>30, 2024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C2C8DDA-B852-2824-5CEF-22781638F5E2}"/>
              </a:ext>
            </a:extLst>
          </p:cNvPr>
          <p:cNvGrpSpPr/>
          <p:nvPr/>
        </p:nvGrpSpPr>
        <p:grpSpPr>
          <a:xfrm rot="21425968">
            <a:off x="6966950" y="1981519"/>
            <a:ext cx="4963179" cy="3155163"/>
            <a:chOff x="6206505" y="1583315"/>
            <a:chExt cx="5317280" cy="3380270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942F093D-DC0A-BD5A-690F-1B89D159A44F}"/>
                </a:ext>
              </a:extLst>
            </p:cNvPr>
            <p:cNvGrpSpPr/>
            <p:nvPr/>
          </p:nvGrpSpPr>
          <p:grpSpPr>
            <a:xfrm>
              <a:off x="6206505" y="3167795"/>
              <a:ext cx="808640" cy="910115"/>
              <a:chOff x="6206505" y="3167795"/>
              <a:chExt cx="808640" cy="910115"/>
            </a:xfrm>
          </p:grpSpPr>
          <p:sp>
            <p:nvSpPr>
              <p:cNvPr id="224" name="Isosceles Triangle 223">
                <a:extLst>
                  <a:ext uri="{FF2B5EF4-FFF2-40B4-BE49-F238E27FC236}">
                    <a16:creationId xmlns:a16="http://schemas.microsoft.com/office/drawing/2014/main" id="{DFEFAF93-8500-997A-0559-0C7BFC75ADBF}"/>
                  </a:ext>
                </a:extLst>
              </p:cNvPr>
              <p:cNvSpPr/>
              <p:nvPr/>
            </p:nvSpPr>
            <p:spPr>
              <a:xfrm rot="1477938">
                <a:off x="6369431" y="3387114"/>
                <a:ext cx="418569" cy="364963"/>
              </a:xfrm>
              <a:prstGeom prst="triangle">
                <a:avLst>
                  <a:gd name="adj" fmla="val 49037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5" name="Isosceles Triangle 224">
                <a:extLst>
                  <a:ext uri="{FF2B5EF4-FFF2-40B4-BE49-F238E27FC236}">
                    <a16:creationId xmlns:a16="http://schemas.microsoft.com/office/drawing/2014/main" id="{287EE626-D987-0EC7-04A1-DB5CBB077CD5}"/>
                  </a:ext>
                </a:extLst>
              </p:cNvPr>
              <p:cNvSpPr/>
              <p:nvPr/>
            </p:nvSpPr>
            <p:spPr>
              <a:xfrm rot="12232019">
                <a:off x="6240546" y="3746230"/>
                <a:ext cx="418569" cy="254391"/>
              </a:xfrm>
              <a:prstGeom prst="triangle">
                <a:avLst>
                  <a:gd name="adj" fmla="val 46855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6" name="Isosceles Triangle 21">
                <a:extLst>
                  <a:ext uri="{FF2B5EF4-FFF2-40B4-BE49-F238E27FC236}">
                    <a16:creationId xmlns:a16="http://schemas.microsoft.com/office/drawing/2014/main" id="{D65C42C3-63BB-B840-26DA-A34B7D6A4FC8}"/>
                  </a:ext>
                </a:extLst>
              </p:cNvPr>
              <p:cNvSpPr/>
              <p:nvPr/>
            </p:nvSpPr>
            <p:spPr>
              <a:xfrm rot="12209095">
                <a:off x="6573247" y="3446000"/>
                <a:ext cx="356401" cy="378153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401" h="378153">
                    <a:moveTo>
                      <a:pt x="0" y="328900"/>
                    </a:moveTo>
                    <a:lnTo>
                      <a:pt x="136100" y="0"/>
                    </a:lnTo>
                    <a:lnTo>
                      <a:pt x="356401" y="378153"/>
                    </a:lnTo>
                    <a:lnTo>
                      <a:pt x="0" y="32890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7" name="Isosceles Triangle 21">
                <a:extLst>
                  <a:ext uri="{FF2B5EF4-FFF2-40B4-BE49-F238E27FC236}">
                    <a16:creationId xmlns:a16="http://schemas.microsoft.com/office/drawing/2014/main" id="{FBFC3BAC-DF92-99A5-DF17-E7E10250A0EC}"/>
                  </a:ext>
                </a:extLst>
              </p:cNvPr>
              <p:cNvSpPr/>
              <p:nvPr/>
            </p:nvSpPr>
            <p:spPr>
              <a:xfrm rot="12209095">
                <a:off x="6779563" y="3561717"/>
                <a:ext cx="124671" cy="374890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160448 w 220301"/>
                  <a:gd name="connsiteY0" fmla="*/ 605076 h 605076"/>
                  <a:gd name="connsiteX1" fmla="*/ 0 w 220301"/>
                  <a:gd name="connsiteY1" fmla="*/ 0 h 605076"/>
                  <a:gd name="connsiteX2" fmla="*/ 220301 w 220301"/>
                  <a:gd name="connsiteY2" fmla="*/ 378153 h 605076"/>
                  <a:gd name="connsiteX3" fmla="*/ 160448 w 220301"/>
                  <a:gd name="connsiteY3" fmla="*/ 605076 h 605076"/>
                  <a:gd name="connsiteX0" fmla="*/ 160448 w 279825"/>
                  <a:gd name="connsiteY0" fmla="*/ 605076 h 605076"/>
                  <a:gd name="connsiteX1" fmla="*/ 0 w 279825"/>
                  <a:gd name="connsiteY1" fmla="*/ 0 h 605076"/>
                  <a:gd name="connsiteX2" fmla="*/ 279825 w 279825"/>
                  <a:gd name="connsiteY2" fmla="*/ 276132 h 605076"/>
                  <a:gd name="connsiteX3" fmla="*/ 160448 w 279825"/>
                  <a:gd name="connsiteY3" fmla="*/ 605076 h 605076"/>
                  <a:gd name="connsiteX0" fmla="*/ 0 w 119377"/>
                  <a:gd name="connsiteY0" fmla="*/ 353873 h 353873"/>
                  <a:gd name="connsiteX1" fmla="*/ 2358 w 119377"/>
                  <a:gd name="connsiteY1" fmla="*/ 0 h 353873"/>
                  <a:gd name="connsiteX2" fmla="*/ 119377 w 119377"/>
                  <a:gd name="connsiteY2" fmla="*/ 24929 h 353873"/>
                  <a:gd name="connsiteX3" fmla="*/ 0 w 119377"/>
                  <a:gd name="connsiteY3" fmla="*/ 353873 h 353873"/>
                  <a:gd name="connsiteX0" fmla="*/ 4470 w 123847"/>
                  <a:gd name="connsiteY0" fmla="*/ 385524 h 385524"/>
                  <a:gd name="connsiteX1" fmla="*/ 0 w 123847"/>
                  <a:gd name="connsiteY1" fmla="*/ 0 h 385524"/>
                  <a:gd name="connsiteX2" fmla="*/ 123847 w 123847"/>
                  <a:gd name="connsiteY2" fmla="*/ 56580 h 385524"/>
                  <a:gd name="connsiteX3" fmla="*/ 4470 w 123847"/>
                  <a:gd name="connsiteY3" fmla="*/ 385524 h 385524"/>
                  <a:gd name="connsiteX0" fmla="*/ 4470 w 124098"/>
                  <a:gd name="connsiteY0" fmla="*/ 385524 h 385524"/>
                  <a:gd name="connsiteX1" fmla="*/ 0 w 124098"/>
                  <a:gd name="connsiteY1" fmla="*/ 0 h 385524"/>
                  <a:gd name="connsiteX2" fmla="*/ 124098 w 124098"/>
                  <a:gd name="connsiteY2" fmla="*/ 65125 h 385524"/>
                  <a:gd name="connsiteX3" fmla="*/ 4470 w 124098"/>
                  <a:gd name="connsiteY3" fmla="*/ 385524 h 385524"/>
                  <a:gd name="connsiteX0" fmla="*/ 5043 w 124671"/>
                  <a:gd name="connsiteY0" fmla="*/ 374890 h 374890"/>
                  <a:gd name="connsiteX1" fmla="*/ 0 w 124671"/>
                  <a:gd name="connsiteY1" fmla="*/ 0 h 374890"/>
                  <a:gd name="connsiteX2" fmla="*/ 124671 w 124671"/>
                  <a:gd name="connsiteY2" fmla="*/ 54491 h 374890"/>
                  <a:gd name="connsiteX3" fmla="*/ 5043 w 124671"/>
                  <a:gd name="connsiteY3" fmla="*/ 374890 h 374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71" h="374890">
                    <a:moveTo>
                      <a:pt x="5043" y="374890"/>
                    </a:moveTo>
                    <a:lnTo>
                      <a:pt x="0" y="0"/>
                    </a:lnTo>
                    <a:lnTo>
                      <a:pt x="124671" y="54491"/>
                    </a:lnTo>
                    <a:lnTo>
                      <a:pt x="5043" y="37489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8" name="Isosceles Triangle 21">
                <a:extLst>
                  <a:ext uri="{FF2B5EF4-FFF2-40B4-BE49-F238E27FC236}">
                    <a16:creationId xmlns:a16="http://schemas.microsoft.com/office/drawing/2014/main" id="{BF2DBF44-976C-B22E-015A-B14468AC12A7}"/>
                  </a:ext>
                </a:extLst>
              </p:cNvPr>
              <p:cNvSpPr/>
              <p:nvPr/>
            </p:nvSpPr>
            <p:spPr>
              <a:xfrm rot="12209095">
                <a:off x="6260690" y="3299876"/>
                <a:ext cx="317559" cy="359648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552942"/>
                  <a:gd name="connsiteY0" fmla="*/ 334676 h 378153"/>
                  <a:gd name="connsiteX1" fmla="*/ 332641 w 552942"/>
                  <a:gd name="connsiteY1" fmla="*/ 0 h 378153"/>
                  <a:gd name="connsiteX2" fmla="*/ 552942 w 552942"/>
                  <a:gd name="connsiteY2" fmla="*/ 378153 h 378153"/>
                  <a:gd name="connsiteX3" fmla="*/ 0 w 552942"/>
                  <a:gd name="connsiteY3" fmla="*/ 334676 h 378153"/>
                  <a:gd name="connsiteX0" fmla="*/ 0 w 552942"/>
                  <a:gd name="connsiteY0" fmla="*/ 359648 h 403125"/>
                  <a:gd name="connsiteX1" fmla="*/ 198899 w 552942"/>
                  <a:gd name="connsiteY1" fmla="*/ 0 h 403125"/>
                  <a:gd name="connsiteX2" fmla="*/ 552942 w 552942"/>
                  <a:gd name="connsiteY2" fmla="*/ 403125 h 403125"/>
                  <a:gd name="connsiteX3" fmla="*/ 0 w 552942"/>
                  <a:gd name="connsiteY3" fmla="*/ 359648 h 403125"/>
                  <a:gd name="connsiteX0" fmla="*/ 0 w 292947"/>
                  <a:gd name="connsiteY0" fmla="*/ 359648 h 359648"/>
                  <a:gd name="connsiteX1" fmla="*/ 198899 w 292947"/>
                  <a:gd name="connsiteY1" fmla="*/ 0 h 359648"/>
                  <a:gd name="connsiteX2" fmla="*/ 292947 w 292947"/>
                  <a:gd name="connsiteY2" fmla="*/ 266846 h 359648"/>
                  <a:gd name="connsiteX3" fmla="*/ 0 w 292947"/>
                  <a:gd name="connsiteY3" fmla="*/ 359648 h 359648"/>
                  <a:gd name="connsiteX0" fmla="*/ 0 w 317559"/>
                  <a:gd name="connsiteY0" fmla="*/ 359648 h 359648"/>
                  <a:gd name="connsiteX1" fmla="*/ 198899 w 317559"/>
                  <a:gd name="connsiteY1" fmla="*/ 0 h 359648"/>
                  <a:gd name="connsiteX2" fmla="*/ 317559 w 317559"/>
                  <a:gd name="connsiteY2" fmla="*/ 311540 h 359648"/>
                  <a:gd name="connsiteX3" fmla="*/ 0 w 317559"/>
                  <a:gd name="connsiteY3" fmla="*/ 359648 h 359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7559" h="359648">
                    <a:moveTo>
                      <a:pt x="0" y="359648"/>
                    </a:moveTo>
                    <a:lnTo>
                      <a:pt x="198899" y="0"/>
                    </a:lnTo>
                    <a:lnTo>
                      <a:pt x="317559" y="311540"/>
                    </a:lnTo>
                    <a:lnTo>
                      <a:pt x="0" y="359648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9" name="Isosceles Triangle 21">
                <a:extLst>
                  <a:ext uri="{FF2B5EF4-FFF2-40B4-BE49-F238E27FC236}">
                    <a16:creationId xmlns:a16="http://schemas.microsoft.com/office/drawing/2014/main" id="{3BEE17E1-DACE-F746-1A40-D824B7166138}"/>
                  </a:ext>
                </a:extLst>
              </p:cNvPr>
              <p:cNvSpPr/>
              <p:nvPr/>
            </p:nvSpPr>
            <p:spPr>
              <a:xfrm rot="12209095">
                <a:off x="6472457" y="3842220"/>
                <a:ext cx="316519" cy="235690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552942"/>
                  <a:gd name="connsiteY0" fmla="*/ 334676 h 378153"/>
                  <a:gd name="connsiteX1" fmla="*/ 332641 w 552942"/>
                  <a:gd name="connsiteY1" fmla="*/ 0 h 378153"/>
                  <a:gd name="connsiteX2" fmla="*/ 552942 w 552942"/>
                  <a:gd name="connsiteY2" fmla="*/ 378153 h 378153"/>
                  <a:gd name="connsiteX3" fmla="*/ 0 w 552942"/>
                  <a:gd name="connsiteY3" fmla="*/ 334676 h 378153"/>
                  <a:gd name="connsiteX0" fmla="*/ 0 w 552942"/>
                  <a:gd name="connsiteY0" fmla="*/ 359648 h 403125"/>
                  <a:gd name="connsiteX1" fmla="*/ 198899 w 552942"/>
                  <a:gd name="connsiteY1" fmla="*/ 0 h 403125"/>
                  <a:gd name="connsiteX2" fmla="*/ 552942 w 552942"/>
                  <a:gd name="connsiteY2" fmla="*/ 403125 h 403125"/>
                  <a:gd name="connsiteX3" fmla="*/ 0 w 552942"/>
                  <a:gd name="connsiteY3" fmla="*/ 359648 h 403125"/>
                  <a:gd name="connsiteX0" fmla="*/ 0 w 292947"/>
                  <a:gd name="connsiteY0" fmla="*/ 359648 h 359648"/>
                  <a:gd name="connsiteX1" fmla="*/ 198899 w 292947"/>
                  <a:gd name="connsiteY1" fmla="*/ 0 h 359648"/>
                  <a:gd name="connsiteX2" fmla="*/ 292947 w 292947"/>
                  <a:gd name="connsiteY2" fmla="*/ 266846 h 359648"/>
                  <a:gd name="connsiteX3" fmla="*/ 0 w 292947"/>
                  <a:gd name="connsiteY3" fmla="*/ 359648 h 359648"/>
                  <a:gd name="connsiteX0" fmla="*/ 0 w 317559"/>
                  <a:gd name="connsiteY0" fmla="*/ 359648 h 359648"/>
                  <a:gd name="connsiteX1" fmla="*/ 198899 w 317559"/>
                  <a:gd name="connsiteY1" fmla="*/ 0 h 359648"/>
                  <a:gd name="connsiteX2" fmla="*/ 317559 w 317559"/>
                  <a:gd name="connsiteY2" fmla="*/ 311540 h 359648"/>
                  <a:gd name="connsiteX3" fmla="*/ 0 w 317559"/>
                  <a:gd name="connsiteY3" fmla="*/ 359648 h 359648"/>
                  <a:gd name="connsiteX0" fmla="*/ 0 w 129713"/>
                  <a:gd name="connsiteY0" fmla="*/ 449385 h 449385"/>
                  <a:gd name="connsiteX1" fmla="*/ 11053 w 129713"/>
                  <a:gd name="connsiteY1" fmla="*/ 0 h 449385"/>
                  <a:gd name="connsiteX2" fmla="*/ 129713 w 129713"/>
                  <a:gd name="connsiteY2" fmla="*/ 311540 h 449385"/>
                  <a:gd name="connsiteX3" fmla="*/ 0 w 129713"/>
                  <a:gd name="connsiteY3" fmla="*/ 449385 h 449385"/>
                  <a:gd name="connsiteX0" fmla="*/ 127854 w 257567"/>
                  <a:gd name="connsiteY0" fmla="*/ 137845 h 137845"/>
                  <a:gd name="connsiteX1" fmla="*/ 0 w 257567"/>
                  <a:gd name="connsiteY1" fmla="*/ 89798 h 137845"/>
                  <a:gd name="connsiteX2" fmla="*/ 257567 w 257567"/>
                  <a:gd name="connsiteY2" fmla="*/ 0 h 137845"/>
                  <a:gd name="connsiteX3" fmla="*/ 127854 w 257567"/>
                  <a:gd name="connsiteY3" fmla="*/ 137845 h 137845"/>
                  <a:gd name="connsiteX0" fmla="*/ 127854 w 316519"/>
                  <a:gd name="connsiteY0" fmla="*/ 229233 h 229233"/>
                  <a:gd name="connsiteX1" fmla="*/ 0 w 316519"/>
                  <a:gd name="connsiteY1" fmla="*/ 181186 h 229233"/>
                  <a:gd name="connsiteX2" fmla="*/ 316519 w 316519"/>
                  <a:gd name="connsiteY2" fmla="*/ 0 h 229233"/>
                  <a:gd name="connsiteX3" fmla="*/ 127854 w 316519"/>
                  <a:gd name="connsiteY3" fmla="*/ 229233 h 229233"/>
                  <a:gd name="connsiteX0" fmla="*/ 128928 w 316519"/>
                  <a:gd name="connsiteY0" fmla="*/ 235690 h 235690"/>
                  <a:gd name="connsiteX1" fmla="*/ 0 w 316519"/>
                  <a:gd name="connsiteY1" fmla="*/ 181186 h 235690"/>
                  <a:gd name="connsiteX2" fmla="*/ 316519 w 316519"/>
                  <a:gd name="connsiteY2" fmla="*/ 0 h 235690"/>
                  <a:gd name="connsiteX3" fmla="*/ 128928 w 316519"/>
                  <a:gd name="connsiteY3" fmla="*/ 235690 h 23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6519" h="235690">
                    <a:moveTo>
                      <a:pt x="128928" y="235690"/>
                    </a:moveTo>
                    <a:lnTo>
                      <a:pt x="0" y="181186"/>
                    </a:lnTo>
                    <a:lnTo>
                      <a:pt x="316519" y="0"/>
                    </a:lnTo>
                    <a:lnTo>
                      <a:pt x="128928" y="23569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30" name="Isosceles Triangle 21">
                <a:extLst>
                  <a:ext uri="{FF2B5EF4-FFF2-40B4-BE49-F238E27FC236}">
                    <a16:creationId xmlns:a16="http://schemas.microsoft.com/office/drawing/2014/main" id="{11CB70F1-2F5B-74B0-9CB6-A21FA66F98F3}"/>
                  </a:ext>
                </a:extLst>
              </p:cNvPr>
              <p:cNvSpPr/>
              <p:nvPr/>
            </p:nvSpPr>
            <p:spPr>
              <a:xfrm rot="12209095">
                <a:off x="6378501" y="3167795"/>
                <a:ext cx="312997" cy="184978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552942"/>
                  <a:gd name="connsiteY0" fmla="*/ 334676 h 378153"/>
                  <a:gd name="connsiteX1" fmla="*/ 332641 w 552942"/>
                  <a:gd name="connsiteY1" fmla="*/ 0 h 378153"/>
                  <a:gd name="connsiteX2" fmla="*/ 552942 w 552942"/>
                  <a:gd name="connsiteY2" fmla="*/ 378153 h 378153"/>
                  <a:gd name="connsiteX3" fmla="*/ 0 w 552942"/>
                  <a:gd name="connsiteY3" fmla="*/ 334676 h 378153"/>
                  <a:gd name="connsiteX0" fmla="*/ 0 w 552942"/>
                  <a:gd name="connsiteY0" fmla="*/ 359648 h 403125"/>
                  <a:gd name="connsiteX1" fmla="*/ 198899 w 552942"/>
                  <a:gd name="connsiteY1" fmla="*/ 0 h 403125"/>
                  <a:gd name="connsiteX2" fmla="*/ 552942 w 552942"/>
                  <a:gd name="connsiteY2" fmla="*/ 403125 h 403125"/>
                  <a:gd name="connsiteX3" fmla="*/ 0 w 552942"/>
                  <a:gd name="connsiteY3" fmla="*/ 359648 h 403125"/>
                  <a:gd name="connsiteX0" fmla="*/ 0 w 292947"/>
                  <a:gd name="connsiteY0" fmla="*/ 359648 h 359648"/>
                  <a:gd name="connsiteX1" fmla="*/ 198899 w 292947"/>
                  <a:gd name="connsiteY1" fmla="*/ 0 h 359648"/>
                  <a:gd name="connsiteX2" fmla="*/ 292947 w 292947"/>
                  <a:gd name="connsiteY2" fmla="*/ 266846 h 359648"/>
                  <a:gd name="connsiteX3" fmla="*/ 0 w 292947"/>
                  <a:gd name="connsiteY3" fmla="*/ 359648 h 359648"/>
                  <a:gd name="connsiteX0" fmla="*/ 0 w 317559"/>
                  <a:gd name="connsiteY0" fmla="*/ 359648 h 359648"/>
                  <a:gd name="connsiteX1" fmla="*/ 198899 w 317559"/>
                  <a:gd name="connsiteY1" fmla="*/ 0 h 359648"/>
                  <a:gd name="connsiteX2" fmla="*/ 317559 w 317559"/>
                  <a:gd name="connsiteY2" fmla="*/ 311540 h 359648"/>
                  <a:gd name="connsiteX3" fmla="*/ 0 w 317559"/>
                  <a:gd name="connsiteY3" fmla="*/ 359648 h 359648"/>
                  <a:gd name="connsiteX0" fmla="*/ 322440 w 322440"/>
                  <a:gd name="connsiteY0" fmla="*/ 1874643 h 1874643"/>
                  <a:gd name="connsiteX1" fmla="*/ 0 w 322440"/>
                  <a:gd name="connsiteY1" fmla="*/ 0 h 1874643"/>
                  <a:gd name="connsiteX2" fmla="*/ 118660 w 322440"/>
                  <a:gd name="connsiteY2" fmla="*/ 311540 h 1874643"/>
                  <a:gd name="connsiteX3" fmla="*/ 322440 w 322440"/>
                  <a:gd name="connsiteY3" fmla="*/ 1874643 h 1874643"/>
                  <a:gd name="connsiteX0" fmla="*/ 322440 w 605915"/>
                  <a:gd name="connsiteY0" fmla="*/ 1874643 h 1874643"/>
                  <a:gd name="connsiteX1" fmla="*/ 0 w 605915"/>
                  <a:gd name="connsiteY1" fmla="*/ 0 h 1874643"/>
                  <a:gd name="connsiteX2" fmla="*/ 605915 w 605915"/>
                  <a:gd name="connsiteY2" fmla="*/ 1708696 h 1874643"/>
                  <a:gd name="connsiteX3" fmla="*/ 322440 w 605915"/>
                  <a:gd name="connsiteY3" fmla="*/ 1874643 h 1874643"/>
                  <a:gd name="connsiteX0" fmla="*/ 18503 w 301978"/>
                  <a:gd name="connsiteY0" fmla="*/ 165947 h 165947"/>
                  <a:gd name="connsiteX1" fmla="*/ 0 w 301978"/>
                  <a:gd name="connsiteY1" fmla="*/ 24846 h 165947"/>
                  <a:gd name="connsiteX2" fmla="*/ 301978 w 301978"/>
                  <a:gd name="connsiteY2" fmla="*/ 0 h 165947"/>
                  <a:gd name="connsiteX3" fmla="*/ 18503 w 301978"/>
                  <a:gd name="connsiteY3" fmla="*/ 165947 h 165947"/>
                  <a:gd name="connsiteX0" fmla="*/ 0 w 308349"/>
                  <a:gd name="connsiteY0" fmla="*/ 138245 h 138245"/>
                  <a:gd name="connsiteX1" fmla="*/ 6371 w 308349"/>
                  <a:gd name="connsiteY1" fmla="*/ 24846 h 138245"/>
                  <a:gd name="connsiteX2" fmla="*/ 308349 w 308349"/>
                  <a:gd name="connsiteY2" fmla="*/ 0 h 138245"/>
                  <a:gd name="connsiteX3" fmla="*/ 0 w 308349"/>
                  <a:gd name="connsiteY3" fmla="*/ 138245 h 138245"/>
                  <a:gd name="connsiteX0" fmla="*/ 0 w 309764"/>
                  <a:gd name="connsiteY0" fmla="*/ 164534 h 164534"/>
                  <a:gd name="connsiteX1" fmla="*/ 6371 w 309764"/>
                  <a:gd name="connsiteY1" fmla="*/ 51135 h 164534"/>
                  <a:gd name="connsiteX2" fmla="*/ 309764 w 309764"/>
                  <a:gd name="connsiteY2" fmla="*/ 0 h 164534"/>
                  <a:gd name="connsiteX3" fmla="*/ 0 w 309764"/>
                  <a:gd name="connsiteY3" fmla="*/ 164534 h 164534"/>
                  <a:gd name="connsiteX0" fmla="*/ 0 w 312997"/>
                  <a:gd name="connsiteY0" fmla="*/ 184978 h 184978"/>
                  <a:gd name="connsiteX1" fmla="*/ 9604 w 312997"/>
                  <a:gd name="connsiteY1" fmla="*/ 51135 h 184978"/>
                  <a:gd name="connsiteX2" fmla="*/ 312997 w 312997"/>
                  <a:gd name="connsiteY2" fmla="*/ 0 h 184978"/>
                  <a:gd name="connsiteX3" fmla="*/ 0 w 312997"/>
                  <a:gd name="connsiteY3" fmla="*/ 184978 h 18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2997" h="184978">
                    <a:moveTo>
                      <a:pt x="0" y="184978"/>
                    </a:moveTo>
                    <a:lnTo>
                      <a:pt x="9604" y="51135"/>
                    </a:lnTo>
                    <a:lnTo>
                      <a:pt x="312997" y="0"/>
                    </a:lnTo>
                    <a:lnTo>
                      <a:pt x="0" y="184978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31" name="Isosceles Triangle 21">
                <a:extLst>
                  <a:ext uri="{FF2B5EF4-FFF2-40B4-BE49-F238E27FC236}">
                    <a16:creationId xmlns:a16="http://schemas.microsoft.com/office/drawing/2014/main" id="{BFF56440-4936-0DC6-DB4D-A034948453F8}"/>
                  </a:ext>
                </a:extLst>
              </p:cNvPr>
              <p:cNvSpPr/>
              <p:nvPr/>
            </p:nvSpPr>
            <p:spPr>
              <a:xfrm rot="12209095">
                <a:off x="6226282" y="3328116"/>
                <a:ext cx="113559" cy="368789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552942"/>
                  <a:gd name="connsiteY0" fmla="*/ 334676 h 378153"/>
                  <a:gd name="connsiteX1" fmla="*/ 332641 w 552942"/>
                  <a:gd name="connsiteY1" fmla="*/ 0 h 378153"/>
                  <a:gd name="connsiteX2" fmla="*/ 552942 w 552942"/>
                  <a:gd name="connsiteY2" fmla="*/ 378153 h 378153"/>
                  <a:gd name="connsiteX3" fmla="*/ 0 w 552942"/>
                  <a:gd name="connsiteY3" fmla="*/ 334676 h 378153"/>
                  <a:gd name="connsiteX0" fmla="*/ 0 w 552942"/>
                  <a:gd name="connsiteY0" fmla="*/ 359648 h 403125"/>
                  <a:gd name="connsiteX1" fmla="*/ 198899 w 552942"/>
                  <a:gd name="connsiteY1" fmla="*/ 0 h 403125"/>
                  <a:gd name="connsiteX2" fmla="*/ 552942 w 552942"/>
                  <a:gd name="connsiteY2" fmla="*/ 403125 h 403125"/>
                  <a:gd name="connsiteX3" fmla="*/ 0 w 552942"/>
                  <a:gd name="connsiteY3" fmla="*/ 359648 h 403125"/>
                  <a:gd name="connsiteX0" fmla="*/ 0 w 292947"/>
                  <a:gd name="connsiteY0" fmla="*/ 359648 h 359648"/>
                  <a:gd name="connsiteX1" fmla="*/ 198899 w 292947"/>
                  <a:gd name="connsiteY1" fmla="*/ 0 h 359648"/>
                  <a:gd name="connsiteX2" fmla="*/ 292947 w 292947"/>
                  <a:gd name="connsiteY2" fmla="*/ 266846 h 359648"/>
                  <a:gd name="connsiteX3" fmla="*/ 0 w 292947"/>
                  <a:gd name="connsiteY3" fmla="*/ 359648 h 359648"/>
                  <a:gd name="connsiteX0" fmla="*/ 0 w 317559"/>
                  <a:gd name="connsiteY0" fmla="*/ 359648 h 359648"/>
                  <a:gd name="connsiteX1" fmla="*/ 198899 w 317559"/>
                  <a:gd name="connsiteY1" fmla="*/ 0 h 359648"/>
                  <a:gd name="connsiteX2" fmla="*/ 317559 w 317559"/>
                  <a:gd name="connsiteY2" fmla="*/ 311540 h 359648"/>
                  <a:gd name="connsiteX3" fmla="*/ 0 w 317559"/>
                  <a:gd name="connsiteY3" fmla="*/ 359648 h 359648"/>
                  <a:gd name="connsiteX0" fmla="*/ 0 w 299362"/>
                  <a:gd name="connsiteY0" fmla="*/ 497136 h 497136"/>
                  <a:gd name="connsiteX1" fmla="*/ 180702 w 299362"/>
                  <a:gd name="connsiteY1" fmla="*/ 0 h 497136"/>
                  <a:gd name="connsiteX2" fmla="*/ 299362 w 299362"/>
                  <a:gd name="connsiteY2" fmla="*/ 311540 h 497136"/>
                  <a:gd name="connsiteX3" fmla="*/ 0 w 299362"/>
                  <a:gd name="connsiteY3" fmla="*/ 497136 h 497136"/>
                  <a:gd name="connsiteX0" fmla="*/ 108298 w 407660"/>
                  <a:gd name="connsiteY0" fmla="*/ 305792 h 305792"/>
                  <a:gd name="connsiteX1" fmla="*/ 0 w 407660"/>
                  <a:gd name="connsiteY1" fmla="*/ 0 h 305792"/>
                  <a:gd name="connsiteX2" fmla="*/ 407660 w 407660"/>
                  <a:gd name="connsiteY2" fmla="*/ 120196 h 305792"/>
                  <a:gd name="connsiteX3" fmla="*/ 108298 w 407660"/>
                  <a:gd name="connsiteY3" fmla="*/ 305792 h 305792"/>
                  <a:gd name="connsiteX0" fmla="*/ 108298 w 113052"/>
                  <a:gd name="connsiteY0" fmla="*/ 365685 h 365685"/>
                  <a:gd name="connsiteX1" fmla="*/ 0 w 113052"/>
                  <a:gd name="connsiteY1" fmla="*/ 59893 h 365685"/>
                  <a:gd name="connsiteX2" fmla="*/ 113052 w 113052"/>
                  <a:gd name="connsiteY2" fmla="*/ 0 h 365685"/>
                  <a:gd name="connsiteX3" fmla="*/ 108298 w 113052"/>
                  <a:gd name="connsiteY3" fmla="*/ 365685 h 365685"/>
                  <a:gd name="connsiteX0" fmla="*/ 113108 w 113559"/>
                  <a:gd name="connsiteY0" fmla="*/ 368789 h 368789"/>
                  <a:gd name="connsiteX1" fmla="*/ 0 w 113559"/>
                  <a:gd name="connsiteY1" fmla="*/ 59893 h 368789"/>
                  <a:gd name="connsiteX2" fmla="*/ 113052 w 113559"/>
                  <a:gd name="connsiteY2" fmla="*/ 0 h 368789"/>
                  <a:gd name="connsiteX3" fmla="*/ 113108 w 113559"/>
                  <a:gd name="connsiteY3" fmla="*/ 368789 h 368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559" h="368789">
                    <a:moveTo>
                      <a:pt x="113108" y="368789"/>
                    </a:moveTo>
                    <a:lnTo>
                      <a:pt x="0" y="59893"/>
                    </a:lnTo>
                    <a:lnTo>
                      <a:pt x="113052" y="0"/>
                    </a:lnTo>
                    <a:cubicBezTo>
                      <a:pt x="111467" y="121895"/>
                      <a:pt x="114693" y="246894"/>
                      <a:pt x="113108" y="368789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32" name="Isosceles Triangle 21">
                <a:extLst>
                  <a:ext uri="{FF2B5EF4-FFF2-40B4-BE49-F238E27FC236}">
                    <a16:creationId xmlns:a16="http://schemas.microsoft.com/office/drawing/2014/main" id="{0B90C1D7-D6B3-100D-562A-5FB6814950BD}"/>
                  </a:ext>
                </a:extLst>
              </p:cNvPr>
              <p:cNvSpPr/>
              <p:nvPr/>
            </p:nvSpPr>
            <p:spPr>
              <a:xfrm rot="20536687">
                <a:off x="6206505" y="3653642"/>
                <a:ext cx="129111" cy="345905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552942"/>
                  <a:gd name="connsiteY0" fmla="*/ 334676 h 378153"/>
                  <a:gd name="connsiteX1" fmla="*/ 332641 w 552942"/>
                  <a:gd name="connsiteY1" fmla="*/ 0 h 378153"/>
                  <a:gd name="connsiteX2" fmla="*/ 552942 w 552942"/>
                  <a:gd name="connsiteY2" fmla="*/ 378153 h 378153"/>
                  <a:gd name="connsiteX3" fmla="*/ 0 w 552942"/>
                  <a:gd name="connsiteY3" fmla="*/ 334676 h 378153"/>
                  <a:gd name="connsiteX0" fmla="*/ 0 w 552942"/>
                  <a:gd name="connsiteY0" fmla="*/ 359648 h 403125"/>
                  <a:gd name="connsiteX1" fmla="*/ 198899 w 552942"/>
                  <a:gd name="connsiteY1" fmla="*/ 0 h 403125"/>
                  <a:gd name="connsiteX2" fmla="*/ 552942 w 552942"/>
                  <a:gd name="connsiteY2" fmla="*/ 403125 h 403125"/>
                  <a:gd name="connsiteX3" fmla="*/ 0 w 552942"/>
                  <a:gd name="connsiteY3" fmla="*/ 359648 h 403125"/>
                  <a:gd name="connsiteX0" fmla="*/ 0 w 292947"/>
                  <a:gd name="connsiteY0" fmla="*/ 359648 h 359648"/>
                  <a:gd name="connsiteX1" fmla="*/ 198899 w 292947"/>
                  <a:gd name="connsiteY1" fmla="*/ 0 h 359648"/>
                  <a:gd name="connsiteX2" fmla="*/ 292947 w 292947"/>
                  <a:gd name="connsiteY2" fmla="*/ 266846 h 359648"/>
                  <a:gd name="connsiteX3" fmla="*/ 0 w 292947"/>
                  <a:gd name="connsiteY3" fmla="*/ 359648 h 359648"/>
                  <a:gd name="connsiteX0" fmla="*/ 0 w 317559"/>
                  <a:gd name="connsiteY0" fmla="*/ 359648 h 359648"/>
                  <a:gd name="connsiteX1" fmla="*/ 198899 w 317559"/>
                  <a:gd name="connsiteY1" fmla="*/ 0 h 359648"/>
                  <a:gd name="connsiteX2" fmla="*/ 317559 w 317559"/>
                  <a:gd name="connsiteY2" fmla="*/ 311540 h 359648"/>
                  <a:gd name="connsiteX3" fmla="*/ 0 w 317559"/>
                  <a:gd name="connsiteY3" fmla="*/ 359648 h 359648"/>
                  <a:gd name="connsiteX0" fmla="*/ 0 w 299362"/>
                  <a:gd name="connsiteY0" fmla="*/ 497136 h 497136"/>
                  <a:gd name="connsiteX1" fmla="*/ 180702 w 299362"/>
                  <a:gd name="connsiteY1" fmla="*/ 0 h 497136"/>
                  <a:gd name="connsiteX2" fmla="*/ 299362 w 299362"/>
                  <a:gd name="connsiteY2" fmla="*/ 311540 h 497136"/>
                  <a:gd name="connsiteX3" fmla="*/ 0 w 299362"/>
                  <a:gd name="connsiteY3" fmla="*/ 497136 h 497136"/>
                  <a:gd name="connsiteX0" fmla="*/ 108298 w 407660"/>
                  <a:gd name="connsiteY0" fmla="*/ 305792 h 305792"/>
                  <a:gd name="connsiteX1" fmla="*/ 0 w 407660"/>
                  <a:gd name="connsiteY1" fmla="*/ 0 h 305792"/>
                  <a:gd name="connsiteX2" fmla="*/ 407660 w 407660"/>
                  <a:gd name="connsiteY2" fmla="*/ 120196 h 305792"/>
                  <a:gd name="connsiteX3" fmla="*/ 108298 w 407660"/>
                  <a:gd name="connsiteY3" fmla="*/ 305792 h 305792"/>
                  <a:gd name="connsiteX0" fmla="*/ 108298 w 113052"/>
                  <a:gd name="connsiteY0" fmla="*/ 365685 h 365685"/>
                  <a:gd name="connsiteX1" fmla="*/ 0 w 113052"/>
                  <a:gd name="connsiteY1" fmla="*/ 59893 h 365685"/>
                  <a:gd name="connsiteX2" fmla="*/ 113052 w 113052"/>
                  <a:gd name="connsiteY2" fmla="*/ 0 h 365685"/>
                  <a:gd name="connsiteX3" fmla="*/ 108298 w 113052"/>
                  <a:gd name="connsiteY3" fmla="*/ 365685 h 365685"/>
                  <a:gd name="connsiteX0" fmla="*/ 113108 w 113559"/>
                  <a:gd name="connsiteY0" fmla="*/ 368789 h 368789"/>
                  <a:gd name="connsiteX1" fmla="*/ 0 w 113559"/>
                  <a:gd name="connsiteY1" fmla="*/ 59893 h 368789"/>
                  <a:gd name="connsiteX2" fmla="*/ 113052 w 113559"/>
                  <a:gd name="connsiteY2" fmla="*/ 0 h 368789"/>
                  <a:gd name="connsiteX3" fmla="*/ 113108 w 113559"/>
                  <a:gd name="connsiteY3" fmla="*/ 368789 h 368789"/>
                  <a:gd name="connsiteX0" fmla="*/ 113108 w 128782"/>
                  <a:gd name="connsiteY0" fmla="*/ 355429 h 355429"/>
                  <a:gd name="connsiteX1" fmla="*/ 0 w 128782"/>
                  <a:gd name="connsiteY1" fmla="*/ 46533 h 355429"/>
                  <a:gd name="connsiteX2" fmla="*/ 128782 w 128782"/>
                  <a:gd name="connsiteY2" fmla="*/ 0 h 355429"/>
                  <a:gd name="connsiteX3" fmla="*/ 113108 w 128782"/>
                  <a:gd name="connsiteY3" fmla="*/ 355429 h 355429"/>
                  <a:gd name="connsiteX0" fmla="*/ 124284 w 128782"/>
                  <a:gd name="connsiteY0" fmla="*/ 325669 h 325669"/>
                  <a:gd name="connsiteX1" fmla="*/ 0 w 128782"/>
                  <a:gd name="connsiteY1" fmla="*/ 46533 h 325669"/>
                  <a:gd name="connsiteX2" fmla="*/ 128782 w 128782"/>
                  <a:gd name="connsiteY2" fmla="*/ 0 h 325669"/>
                  <a:gd name="connsiteX3" fmla="*/ 124284 w 128782"/>
                  <a:gd name="connsiteY3" fmla="*/ 325669 h 325669"/>
                  <a:gd name="connsiteX0" fmla="*/ 124613 w 129111"/>
                  <a:gd name="connsiteY0" fmla="*/ 345905 h 345905"/>
                  <a:gd name="connsiteX1" fmla="*/ 0 w 129111"/>
                  <a:gd name="connsiteY1" fmla="*/ 0 h 345905"/>
                  <a:gd name="connsiteX2" fmla="*/ 129111 w 129111"/>
                  <a:gd name="connsiteY2" fmla="*/ 20236 h 345905"/>
                  <a:gd name="connsiteX3" fmla="*/ 124613 w 129111"/>
                  <a:gd name="connsiteY3" fmla="*/ 345905 h 34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111" h="345905">
                    <a:moveTo>
                      <a:pt x="124613" y="345905"/>
                    </a:moveTo>
                    <a:lnTo>
                      <a:pt x="0" y="0"/>
                    </a:lnTo>
                    <a:lnTo>
                      <a:pt x="129111" y="20236"/>
                    </a:lnTo>
                    <a:cubicBezTo>
                      <a:pt x="127526" y="142131"/>
                      <a:pt x="126198" y="224010"/>
                      <a:pt x="124613" y="345905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33" name="Isosceles Triangle 21">
                <a:extLst>
                  <a:ext uri="{FF2B5EF4-FFF2-40B4-BE49-F238E27FC236}">
                    <a16:creationId xmlns:a16="http://schemas.microsoft.com/office/drawing/2014/main" id="{6F8ED53E-36ED-D60A-AE80-BD1DEF12BB2D}"/>
                  </a:ext>
                </a:extLst>
              </p:cNvPr>
              <p:cNvSpPr/>
              <p:nvPr/>
            </p:nvSpPr>
            <p:spPr>
              <a:xfrm rot="12209095">
                <a:off x="6665383" y="3301077"/>
                <a:ext cx="349762" cy="185071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356401"/>
                  <a:gd name="connsiteY0" fmla="*/ 442739 h 491992"/>
                  <a:gd name="connsiteX1" fmla="*/ 15672 w 356401"/>
                  <a:gd name="connsiteY1" fmla="*/ 0 h 491992"/>
                  <a:gd name="connsiteX2" fmla="*/ 356401 w 356401"/>
                  <a:gd name="connsiteY2" fmla="*/ 491992 h 491992"/>
                  <a:gd name="connsiteX3" fmla="*/ 0 w 356401"/>
                  <a:gd name="connsiteY3" fmla="*/ 442739 h 491992"/>
                  <a:gd name="connsiteX0" fmla="*/ 0 w 365434"/>
                  <a:gd name="connsiteY0" fmla="*/ 442739 h 442739"/>
                  <a:gd name="connsiteX1" fmla="*/ 15672 w 365434"/>
                  <a:gd name="connsiteY1" fmla="*/ 0 h 442739"/>
                  <a:gd name="connsiteX2" fmla="*/ 365434 w 365434"/>
                  <a:gd name="connsiteY2" fmla="*/ 46695 h 442739"/>
                  <a:gd name="connsiteX3" fmla="*/ 0 w 365434"/>
                  <a:gd name="connsiteY3" fmla="*/ 442739 h 442739"/>
                  <a:gd name="connsiteX0" fmla="*/ 322400 w 349762"/>
                  <a:gd name="connsiteY0" fmla="*/ 185071 h 185071"/>
                  <a:gd name="connsiteX1" fmla="*/ 0 w 349762"/>
                  <a:gd name="connsiteY1" fmla="*/ 0 h 185071"/>
                  <a:gd name="connsiteX2" fmla="*/ 349762 w 349762"/>
                  <a:gd name="connsiteY2" fmla="*/ 46695 h 185071"/>
                  <a:gd name="connsiteX3" fmla="*/ 322400 w 349762"/>
                  <a:gd name="connsiteY3" fmla="*/ 185071 h 18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62" h="185071">
                    <a:moveTo>
                      <a:pt x="322400" y="185071"/>
                    </a:moveTo>
                    <a:lnTo>
                      <a:pt x="0" y="0"/>
                    </a:lnTo>
                    <a:lnTo>
                      <a:pt x="349762" y="46695"/>
                    </a:lnTo>
                    <a:lnTo>
                      <a:pt x="322400" y="185071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32B05D92-A5F3-CCFD-F92A-5A52F0499C75}"/>
                </a:ext>
              </a:extLst>
            </p:cNvPr>
            <p:cNvGrpSpPr/>
            <p:nvPr/>
          </p:nvGrpSpPr>
          <p:grpSpPr>
            <a:xfrm>
              <a:off x="7866060" y="4176536"/>
              <a:ext cx="824750" cy="787049"/>
              <a:chOff x="7866060" y="4176536"/>
              <a:chExt cx="824750" cy="787049"/>
            </a:xfrm>
          </p:grpSpPr>
          <p:sp>
            <p:nvSpPr>
              <p:cNvPr id="219" name="Isosceles Triangle 15">
                <a:extLst>
                  <a:ext uri="{FF2B5EF4-FFF2-40B4-BE49-F238E27FC236}">
                    <a16:creationId xmlns:a16="http://schemas.microsoft.com/office/drawing/2014/main" id="{C102766C-E522-BBFC-2CAC-21E0D0C5EF9C}"/>
                  </a:ext>
                </a:extLst>
              </p:cNvPr>
              <p:cNvSpPr/>
              <p:nvPr/>
            </p:nvSpPr>
            <p:spPr>
              <a:xfrm>
                <a:off x="7870825" y="4184650"/>
                <a:ext cx="566737" cy="447500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6737" h="447500">
                    <a:moveTo>
                      <a:pt x="0" y="399874"/>
                    </a:moveTo>
                    <a:lnTo>
                      <a:pt x="428625" y="0"/>
                    </a:lnTo>
                    <a:lnTo>
                      <a:pt x="566737" y="447500"/>
                    </a:lnTo>
                    <a:lnTo>
                      <a:pt x="0" y="399874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Isosceles Triangle 15">
                <a:extLst>
                  <a:ext uri="{FF2B5EF4-FFF2-40B4-BE49-F238E27FC236}">
                    <a16:creationId xmlns:a16="http://schemas.microsoft.com/office/drawing/2014/main" id="{939E6BEB-2986-F042-D29E-570E8D424D0B}"/>
                  </a:ext>
                </a:extLst>
              </p:cNvPr>
              <p:cNvSpPr/>
              <p:nvPr/>
            </p:nvSpPr>
            <p:spPr>
              <a:xfrm>
                <a:off x="7866060" y="4600047"/>
                <a:ext cx="563563" cy="363538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52450"/>
                  <a:gd name="connsiteY0" fmla="*/ 506237 h 553862"/>
                  <a:gd name="connsiteX1" fmla="*/ 536575 w 552450"/>
                  <a:gd name="connsiteY1" fmla="*/ 0 h 553862"/>
                  <a:gd name="connsiteX2" fmla="*/ 552450 w 552450"/>
                  <a:gd name="connsiteY2" fmla="*/ 553862 h 553862"/>
                  <a:gd name="connsiteX3" fmla="*/ 0 w 552450"/>
                  <a:gd name="connsiteY3" fmla="*/ 506237 h 553862"/>
                  <a:gd name="connsiteX0" fmla="*/ 0 w 536575"/>
                  <a:gd name="connsiteY0" fmla="*/ 506237 h 506237"/>
                  <a:gd name="connsiteX1" fmla="*/ 536575 w 536575"/>
                  <a:gd name="connsiteY1" fmla="*/ 0 h 506237"/>
                  <a:gd name="connsiteX2" fmla="*/ 406400 w 536575"/>
                  <a:gd name="connsiteY2" fmla="*/ 226837 h 506237"/>
                  <a:gd name="connsiteX3" fmla="*/ 0 w 536575"/>
                  <a:gd name="connsiteY3" fmla="*/ 506237 h 506237"/>
                  <a:gd name="connsiteX0" fmla="*/ 0 w 536575"/>
                  <a:gd name="connsiteY0" fmla="*/ 506237 h 506237"/>
                  <a:gd name="connsiteX1" fmla="*/ 536575 w 536575"/>
                  <a:gd name="connsiteY1" fmla="*/ 0 h 506237"/>
                  <a:gd name="connsiteX2" fmla="*/ 412750 w 536575"/>
                  <a:gd name="connsiteY2" fmla="*/ 322087 h 506237"/>
                  <a:gd name="connsiteX3" fmla="*/ 0 w 536575"/>
                  <a:gd name="connsiteY3" fmla="*/ 506237 h 506237"/>
                  <a:gd name="connsiteX0" fmla="*/ 0 w 555625"/>
                  <a:gd name="connsiteY0" fmla="*/ 0 h 361950"/>
                  <a:gd name="connsiteX1" fmla="*/ 555625 w 555625"/>
                  <a:gd name="connsiteY1" fmla="*/ 39863 h 361950"/>
                  <a:gd name="connsiteX2" fmla="*/ 431800 w 555625"/>
                  <a:gd name="connsiteY2" fmla="*/ 361950 h 361950"/>
                  <a:gd name="connsiteX3" fmla="*/ 0 w 555625"/>
                  <a:gd name="connsiteY3" fmla="*/ 0 h 361950"/>
                  <a:gd name="connsiteX0" fmla="*/ 0 w 552450"/>
                  <a:gd name="connsiteY0" fmla="*/ 0 h 361950"/>
                  <a:gd name="connsiteX1" fmla="*/ 552450 w 552450"/>
                  <a:gd name="connsiteY1" fmla="*/ 43038 h 361950"/>
                  <a:gd name="connsiteX2" fmla="*/ 431800 w 552450"/>
                  <a:gd name="connsiteY2" fmla="*/ 361950 h 361950"/>
                  <a:gd name="connsiteX3" fmla="*/ 0 w 552450"/>
                  <a:gd name="connsiteY3" fmla="*/ 0 h 361950"/>
                  <a:gd name="connsiteX0" fmla="*/ 0 w 546100"/>
                  <a:gd name="connsiteY0" fmla="*/ 0 h 361950"/>
                  <a:gd name="connsiteX1" fmla="*/ 546100 w 546100"/>
                  <a:gd name="connsiteY1" fmla="*/ 43038 h 361950"/>
                  <a:gd name="connsiteX2" fmla="*/ 425450 w 546100"/>
                  <a:gd name="connsiteY2" fmla="*/ 361950 h 361950"/>
                  <a:gd name="connsiteX3" fmla="*/ 0 w 546100"/>
                  <a:gd name="connsiteY3" fmla="*/ 0 h 361950"/>
                  <a:gd name="connsiteX0" fmla="*/ 0 w 552450"/>
                  <a:gd name="connsiteY0" fmla="*/ 0 h 361950"/>
                  <a:gd name="connsiteX1" fmla="*/ 552450 w 552450"/>
                  <a:gd name="connsiteY1" fmla="*/ 47801 h 361950"/>
                  <a:gd name="connsiteX2" fmla="*/ 425450 w 552450"/>
                  <a:gd name="connsiteY2" fmla="*/ 361950 h 361950"/>
                  <a:gd name="connsiteX3" fmla="*/ 0 w 552450"/>
                  <a:gd name="connsiteY3" fmla="*/ 0 h 361950"/>
                  <a:gd name="connsiteX0" fmla="*/ 0 w 558800"/>
                  <a:gd name="connsiteY0" fmla="*/ 0 h 363538"/>
                  <a:gd name="connsiteX1" fmla="*/ 558800 w 558800"/>
                  <a:gd name="connsiteY1" fmla="*/ 49389 h 363538"/>
                  <a:gd name="connsiteX2" fmla="*/ 431800 w 558800"/>
                  <a:gd name="connsiteY2" fmla="*/ 363538 h 363538"/>
                  <a:gd name="connsiteX3" fmla="*/ 0 w 558800"/>
                  <a:gd name="connsiteY3" fmla="*/ 0 h 363538"/>
                  <a:gd name="connsiteX0" fmla="*/ 0 w 563563"/>
                  <a:gd name="connsiteY0" fmla="*/ 0 h 363538"/>
                  <a:gd name="connsiteX1" fmla="*/ 563563 w 563563"/>
                  <a:gd name="connsiteY1" fmla="*/ 49389 h 363538"/>
                  <a:gd name="connsiteX2" fmla="*/ 436563 w 563563"/>
                  <a:gd name="connsiteY2" fmla="*/ 363538 h 363538"/>
                  <a:gd name="connsiteX3" fmla="*/ 0 w 563563"/>
                  <a:gd name="connsiteY3" fmla="*/ 0 h 363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3563" h="363538">
                    <a:moveTo>
                      <a:pt x="0" y="0"/>
                    </a:moveTo>
                    <a:lnTo>
                      <a:pt x="563563" y="49389"/>
                    </a:lnTo>
                    <a:lnTo>
                      <a:pt x="436563" y="3635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Isosceles Triangle 15">
                <a:extLst>
                  <a:ext uri="{FF2B5EF4-FFF2-40B4-BE49-F238E27FC236}">
                    <a16:creationId xmlns:a16="http://schemas.microsoft.com/office/drawing/2014/main" id="{4F0981C3-B379-02EE-BF53-A8580798E0ED}"/>
                  </a:ext>
                </a:extLst>
              </p:cNvPr>
              <p:cNvSpPr/>
              <p:nvPr/>
            </p:nvSpPr>
            <p:spPr>
              <a:xfrm>
                <a:off x="7867649" y="4176536"/>
                <a:ext cx="407987" cy="390525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522112 h 563387"/>
                  <a:gd name="connsiteX1" fmla="*/ 34925 w 558800"/>
                  <a:gd name="connsiteY1" fmla="*/ 0 h 563387"/>
                  <a:gd name="connsiteX2" fmla="*/ 558800 w 558800"/>
                  <a:gd name="connsiteY2" fmla="*/ 563387 h 563387"/>
                  <a:gd name="connsiteX3" fmla="*/ 0 w 558800"/>
                  <a:gd name="connsiteY3" fmla="*/ 522112 h 563387"/>
                  <a:gd name="connsiteX0" fmla="*/ 0 w 241300"/>
                  <a:gd name="connsiteY0" fmla="*/ 568325 h 568325"/>
                  <a:gd name="connsiteX1" fmla="*/ 34925 w 241300"/>
                  <a:gd name="connsiteY1" fmla="*/ 46213 h 568325"/>
                  <a:gd name="connsiteX2" fmla="*/ 241300 w 241300"/>
                  <a:gd name="connsiteY2" fmla="*/ 0 h 568325"/>
                  <a:gd name="connsiteX3" fmla="*/ 0 w 241300"/>
                  <a:gd name="connsiteY3" fmla="*/ 568325 h 568325"/>
                  <a:gd name="connsiteX0" fmla="*/ 0 w 403225"/>
                  <a:gd name="connsiteY0" fmla="*/ 400050 h 400050"/>
                  <a:gd name="connsiteX1" fmla="*/ 196850 w 403225"/>
                  <a:gd name="connsiteY1" fmla="*/ 46213 h 400050"/>
                  <a:gd name="connsiteX2" fmla="*/ 403225 w 403225"/>
                  <a:gd name="connsiteY2" fmla="*/ 0 h 400050"/>
                  <a:gd name="connsiteX3" fmla="*/ 0 w 403225"/>
                  <a:gd name="connsiteY3" fmla="*/ 400050 h 400050"/>
                  <a:gd name="connsiteX0" fmla="*/ 0 w 412750"/>
                  <a:gd name="connsiteY0" fmla="*/ 396875 h 396875"/>
                  <a:gd name="connsiteX1" fmla="*/ 196850 w 412750"/>
                  <a:gd name="connsiteY1" fmla="*/ 43038 h 396875"/>
                  <a:gd name="connsiteX2" fmla="*/ 412750 w 412750"/>
                  <a:gd name="connsiteY2" fmla="*/ 0 h 396875"/>
                  <a:gd name="connsiteX3" fmla="*/ 0 w 412750"/>
                  <a:gd name="connsiteY3" fmla="*/ 396875 h 396875"/>
                  <a:gd name="connsiteX0" fmla="*/ 0 w 412750"/>
                  <a:gd name="connsiteY0" fmla="*/ 396875 h 396875"/>
                  <a:gd name="connsiteX1" fmla="*/ 203200 w 412750"/>
                  <a:gd name="connsiteY1" fmla="*/ 31926 h 396875"/>
                  <a:gd name="connsiteX2" fmla="*/ 412750 w 412750"/>
                  <a:gd name="connsiteY2" fmla="*/ 0 h 396875"/>
                  <a:gd name="connsiteX3" fmla="*/ 0 w 412750"/>
                  <a:gd name="connsiteY3" fmla="*/ 396875 h 396875"/>
                  <a:gd name="connsiteX0" fmla="*/ 0 w 407987"/>
                  <a:gd name="connsiteY0" fmla="*/ 390525 h 390525"/>
                  <a:gd name="connsiteX1" fmla="*/ 203200 w 407987"/>
                  <a:gd name="connsiteY1" fmla="*/ 25576 h 390525"/>
                  <a:gd name="connsiteX2" fmla="*/ 407987 w 407987"/>
                  <a:gd name="connsiteY2" fmla="*/ 0 h 390525"/>
                  <a:gd name="connsiteX3" fmla="*/ 0 w 407987"/>
                  <a:gd name="connsiteY3" fmla="*/ 390525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987" h="390525">
                    <a:moveTo>
                      <a:pt x="0" y="390525"/>
                    </a:moveTo>
                    <a:lnTo>
                      <a:pt x="203200" y="25576"/>
                    </a:lnTo>
                    <a:lnTo>
                      <a:pt x="407987" y="0"/>
                    </a:lnTo>
                    <a:lnTo>
                      <a:pt x="0" y="39052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Isosceles Triangle 15">
                <a:extLst>
                  <a:ext uri="{FF2B5EF4-FFF2-40B4-BE49-F238E27FC236}">
                    <a16:creationId xmlns:a16="http://schemas.microsoft.com/office/drawing/2014/main" id="{348B1F0D-9D0E-0E75-375E-8F63F4D5CC20}"/>
                  </a:ext>
                </a:extLst>
              </p:cNvPr>
              <p:cNvSpPr/>
              <p:nvPr/>
            </p:nvSpPr>
            <p:spPr>
              <a:xfrm>
                <a:off x="8318500" y="4190999"/>
                <a:ext cx="314325" cy="437975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522112 h 563387"/>
                  <a:gd name="connsiteX1" fmla="*/ 34925 w 558800"/>
                  <a:gd name="connsiteY1" fmla="*/ 0 h 563387"/>
                  <a:gd name="connsiteX2" fmla="*/ 558800 w 558800"/>
                  <a:gd name="connsiteY2" fmla="*/ 563387 h 563387"/>
                  <a:gd name="connsiteX3" fmla="*/ 0 w 558800"/>
                  <a:gd name="connsiteY3" fmla="*/ 522112 h 563387"/>
                  <a:gd name="connsiteX0" fmla="*/ 0 w 241300"/>
                  <a:gd name="connsiteY0" fmla="*/ 568325 h 568325"/>
                  <a:gd name="connsiteX1" fmla="*/ 34925 w 241300"/>
                  <a:gd name="connsiteY1" fmla="*/ 46213 h 568325"/>
                  <a:gd name="connsiteX2" fmla="*/ 241300 w 241300"/>
                  <a:gd name="connsiteY2" fmla="*/ 0 h 568325"/>
                  <a:gd name="connsiteX3" fmla="*/ 0 w 241300"/>
                  <a:gd name="connsiteY3" fmla="*/ 568325 h 568325"/>
                  <a:gd name="connsiteX0" fmla="*/ 0 w 403225"/>
                  <a:gd name="connsiteY0" fmla="*/ 400050 h 400050"/>
                  <a:gd name="connsiteX1" fmla="*/ 196850 w 403225"/>
                  <a:gd name="connsiteY1" fmla="*/ 46213 h 400050"/>
                  <a:gd name="connsiteX2" fmla="*/ 403225 w 403225"/>
                  <a:gd name="connsiteY2" fmla="*/ 0 h 400050"/>
                  <a:gd name="connsiteX3" fmla="*/ 0 w 403225"/>
                  <a:gd name="connsiteY3" fmla="*/ 400050 h 400050"/>
                  <a:gd name="connsiteX0" fmla="*/ 0 w 412750"/>
                  <a:gd name="connsiteY0" fmla="*/ 396875 h 396875"/>
                  <a:gd name="connsiteX1" fmla="*/ 196850 w 412750"/>
                  <a:gd name="connsiteY1" fmla="*/ 43038 h 396875"/>
                  <a:gd name="connsiteX2" fmla="*/ 412750 w 412750"/>
                  <a:gd name="connsiteY2" fmla="*/ 0 h 396875"/>
                  <a:gd name="connsiteX3" fmla="*/ 0 w 412750"/>
                  <a:gd name="connsiteY3" fmla="*/ 396875 h 396875"/>
                  <a:gd name="connsiteX0" fmla="*/ 234950 w 234950"/>
                  <a:gd name="connsiteY0" fmla="*/ 295275 h 295275"/>
                  <a:gd name="connsiteX1" fmla="*/ 0 w 234950"/>
                  <a:gd name="connsiteY1" fmla="*/ 43038 h 295275"/>
                  <a:gd name="connsiteX2" fmla="*/ 215900 w 234950"/>
                  <a:gd name="connsiteY2" fmla="*/ 0 h 295275"/>
                  <a:gd name="connsiteX3" fmla="*/ 234950 w 234950"/>
                  <a:gd name="connsiteY3" fmla="*/ 295275 h 295275"/>
                  <a:gd name="connsiteX0" fmla="*/ 234950 w 403225"/>
                  <a:gd name="connsiteY0" fmla="*/ 252237 h 252237"/>
                  <a:gd name="connsiteX1" fmla="*/ 0 w 403225"/>
                  <a:gd name="connsiteY1" fmla="*/ 0 h 252237"/>
                  <a:gd name="connsiteX2" fmla="*/ 403225 w 403225"/>
                  <a:gd name="connsiteY2" fmla="*/ 134762 h 252237"/>
                  <a:gd name="connsiteX3" fmla="*/ 234950 w 403225"/>
                  <a:gd name="connsiteY3" fmla="*/ 252237 h 252237"/>
                  <a:gd name="connsiteX0" fmla="*/ 133350 w 301625"/>
                  <a:gd name="connsiteY0" fmla="*/ 426862 h 426862"/>
                  <a:gd name="connsiteX1" fmla="*/ 0 w 301625"/>
                  <a:gd name="connsiteY1" fmla="*/ 0 h 426862"/>
                  <a:gd name="connsiteX2" fmla="*/ 301625 w 301625"/>
                  <a:gd name="connsiteY2" fmla="*/ 309387 h 426862"/>
                  <a:gd name="connsiteX3" fmla="*/ 133350 w 301625"/>
                  <a:gd name="connsiteY3" fmla="*/ 426862 h 426862"/>
                  <a:gd name="connsiteX0" fmla="*/ 133350 w 301625"/>
                  <a:gd name="connsiteY0" fmla="*/ 426862 h 426862"/>
                  <a:gd name="connsiteX1" fmla="*/ 0 w 301625"/>
                  <a:gd name="connsiteY1" fmla="*/ 0 h 426862"/>
                  <a:gd name="connsiteX2" fmla="*/ 301625 w 301625"/>
                  <a:gd name="connsiteY2" fmla="*/ 322087 h 426862"/>
                  <a:gd name="connsiteX3" fmla="*/ 133350 w 301625"/>
                  <a:gd name="connsiteY3" fmla="*/ 426862 h 426862"/>
                  <a:gd name="connsiteX0" fmla="*/ 133350 w 314325"/>
                  <a:gd name="connsiteY0" fmla="*/ 426862 h 426862"/>
                  <a:gd name="connsiteX1" fmla="*/ 0 w 314325"/>
                  <a:gd name="connsiteY1" fmla="*/ 0 h 426862"/>
                  <a:gd name="connsiteX2" fmla="*/ 314325 w 314325"/>
                  <a:gd name="connsiteY2" fmla="*/ 322087 h 426862"/>
                  <a:gd name="connsiteX3" fmla="*/ 133350 w 314325"/>
                  <a:gd name="connsiteY3" fmla="*/ 426862 h 426862"/>
                  <a:gd name="connsiteX0" fmla="*/ 134937 w 314325"/>
                  <a:gd name="connsiteY0" fmla="*/ 437975 h 437975"/>
                  <a:gd name="connsiteX1" fmla="*/ 0 w 314325"/>
                  <a:gd name="connsiteY1" fmla="*/ 0 h 437975"/>
                  <a:gd name="connsiteX2" fmla="*/ 314325 w 314325"/>
                  <a:gd name="connsiteY2" fmla="*/ 322087 h 437975"/>
                  <a:gd name="connsiteX3" fmla="*/ 134937 w 314325"/>
                  <a:gd name="connsiteY3" fmla="*/ 437975 h 43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4325" h="437975">
                    <a:moveTo>
                      <a:pt x="134937" y="437975"/>
                    </a:moveTo>
                    <a:lnTo>
                      <a:pt x="0" y="0"/>
                    </a:lnTo>
                    <a:lnTo>
                      <a:pt x="314325" y="322087"/>
                    </a:lnTo>
                    <a:lnTo>
                      <a:pt x="134937" y="43797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Isosceles Triangle 15">
                <a:extLst>
                  <a:ext uri="{FF2B5EF4-FFF2-40B4-BE49-F238E27FC236}">
                    <a16:creationId xmlns:a16="http://schemas.microsoft.com/office/drawing/2014/main" id="{CEAB1873-43CD-89BF-23D7-848C4F287B3A}"/>
                  </a:ext>
                </a:extLst>
              </p:cNvPr>
              <p:cNvSpPr/>
              <p:nvPr/>
            </p:nvSpPr>
            <p:spPr>
              <a:xfrm rot="14394171">
                <a:off x="8382393" y="4521561"/>
                <a:ext cx="186691" cy="430143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522112 h 563387"/>
                  <a:gd name="connsiteX1" fmla="*/ 34925 w 558800"/>
                  <a:gd name="connsiteY1" fmla="*/ 0 h 563387"/>
                  <a:gd name="connsiteX2" fmla="*/ 558800 w 558800"/>
                  <a:gd name="connsiteY2" fmla="*/ 563387 h 563387"/>
                  <a:gd name="connsiteX3" fmla="*/ 0 w 558800"/>
                  <a:gd name="connsiteY3" fmla="*/ 522112 h 563387"/>
                  <a:gd name="connsiteX0" fmla="*/ 0 w 241300"/>
                  <a:gd name="connsiteY0" fmla="*/ 568325 h 568325"/>
                  <a:gd name="connsiteX1" fmla="*/ 34925 w 241300"/>
                  <a:gd name="connsiteY1" fmla="*/ 46213 h 568325"/>
                  <a:gd name="connsiteX2" fmla="*/ 241300 w 241300"/>
                  <a:gd name="connsiteY2" fmla="*/ 0 h 568325"/>
                  <a:gd name="connsiteX3" fmla="*/ 0 w 241300"/>
                  <a:gd name="connsiteY3" fmla="*/ 568325 h 568325"/>
                  <a:gd name="connsiteX0" fmla="*/ 0 w 403225"/>
                  <a:gd name="connsiteY0" fmla="*/ 400050 h 400050"/>
                  <a:gd name="connsiteX1" fmla="*/ 196850 w 403225"/>
                  <a:gd name="connsiteY1" fmla="*/ 46213 h 400050"/>
                  <a:gd name="connsiteX2" fmla="*/ 403225 w 403225"/>
                  <a:gd name="connsiteY2" fmla="*/ 0 h 400050"/>
                  <a:gd name="connsiteX3" fmla="*/ 0 w 403225"/>
                  <a:gd name="connsiteY3" fmla="*/ 400050 h 400050"/>
                  <a:gd name="connsiteX0" fmla="*/ 0 w 412750"/>
                  <a:gd name="connsiteY0" fmla="*/ 396875 h 396875"/>
                  <a:gd name="connsiteX1" fmla="*/ 196850 w 412750"/>
                  <a:gd name="connsiteY1" fmla="*/ 43038 h 396875"/>
                  <a:gd name="connsiteX2" fmla="*/ 412750 w 412750"/>
                  <a:gd name="connsiteY2" fmla="*/ 0 h 396875"/>
                  <a:gd name="connsiteX3" fmla="*/ 0 w 412750"/>
                  <a:gd name="connsiteY3" fmla="*/ 396875 h 396875"/>
                  <a:gd name="connsiteX0" fmla="*/ 234950 w 234950"/>
                  <a:gd name="connsiteY0" fmla="*/ 295275 h 295275"/>
                  <a:gd name="connsiteX1" fmla="*/ 0 w 234950"/>
                  <a:gd name="connsiteY1" fmla="*/ 43038 h 295275"/>
                  <a:gd name="connsiteX2" fmla="*/ 215900 w 234950"/>
                  <a:gd name="connsiteY2" fmla="*/ 0 h 295275"/>
                  <a:gd name="connsiteX3" fmla="*/ 234950 w 234950"/>
                  <a:gd name="connsiteY3" fmla="*/ 295275 h 295275"/>
                  <a:gd name="connsiteX0" fmla="*/ 234950 w 403225"/>
                  <a:gd name="connsiteY0" fmla="*/ 252237 h 252237"/>
                  <a:gd name="connsiteX1" fmla="*/ 0 w 403225"/>
                  <a:gd name="connsiteY1" fmla="*/ 0 h 252237"/>
                  <a:gd name="connsiteX2" fmla="*/ 403225 w 403225"/>
                  <a:gd name="connsiteY2" fmla="*/ 134762 h 252237"/>
                  <a:gd name="connsiteX3" fmla="*/ 234950 w 403225"/>
                  <a:gd name="connsiteY3" fmla="*/ 252237 h 252237"/>
                  <a:gd name="connsiteX0" fmla="*/ 133350 w 301625"/>
                  <a:gd name="connsiteY0" fmla="*/ 426862 h 426862"/>
                  <a:gd name="connsiteX1" fmla="*/ 0 w 301625"/>
                  <a:gd name="connsiteY1" fmla="*/ 0 h 426862"/>
                  <a:gd name="connsiteX2" fmla="*/ 301625 w 301625"/>
                  <a:gd name="connsiteY2" fmla="*/ 309387 h 426862"/>
                  <a:gd name="connsiteX3" fmla="*/ 133350 w 301625"/>
                  <a:gd name="connsiteY3" fmla="*/ 426862 h 426862"/>
                  <a:gd name="connsiteX0" fmla="*/ 133350 w 301625"/>
                  <a:gd name="connsiteY0" fmla="*/ 426862 h 426862"/>
                  <a:gd name="connsiteX1" fmla="*/ 0 w 301625"/>
                  <a:gd name="connsiteY1" fmla="*/ 0 h 426862"/>
                  <a:gd name="connsiteX2" fmla="*/ 301625 w 301625"/>
                  <a:gd name="connsiteY2" fmla="*/ 322087 h 426862"/>
                  <a:gd name="connsiteX3" fmla="*/ 133350 w 301625"/>
                  <a:gd name="connsiteY3" fmla="*/ 426862 h 426862"/>
                  <a:gd name="connsiteX0" fmla="*/ 133350 w 204327"/>
                  <a:gd name="connsiteY0" fmla="*/ 426862 h 426862"/>
                  <a:gd name="connsiteX1" fmla="*/ 0 w 204327"/>
                  <a:gd name="connsiteY1" fmla="*/ 0 h 426862"/>
                  <a:gd name="connsiteX2" fmla="*/ 204327 w 204327"/>
                  <a:gd name="connsiteY2" fmla="*/ 262021 h 426862"/>
                  <a:gd name="connsiteX3" fmla="*/ 133350 w 204327"/>
                  <a:gd name="connsiteY3" fmla="*/ 426862 h 426862"/>
                  <a:gd name="connsiteX0" fmla="*/ 192068 w 204327"/>
                  <a:gd name="connsiteY0" fmla="*/ 420528 h 420528"/>
                  <a:gd name="connsiteX1" fmla="*/ 0 w 204327"/>
                  <a:gd name="connsiteY1" fmla="*/ 0 h 420528"/>
                  <a:gd name="connsiteX2" fmla="*/ 204327 w 204327"/>
                  <a:gd name="connsiteY2" fmla="*/ 262021 h 420528"/>
                  <a:gd name="connsiteX3" fmla="*/ 192068 w 204327"/>
                  <a:gd name="connsiteY3" fmla="*/ 420528 h 420528"/>
                  <a:gd name="connsiteX0" fmla="*/ 192068 w 192068"/>
                  <a:gd name="connsiteY0" fmla="*/ 420528 h 420528"/>
                  <a:gd name="connsiteX1" fmla="*/ 0 w 192068"/>
                  <a:gd name="connsiteY1" fmla="*/ 0 h 420528"/>
                  <a:gd name="connsiteX2" fmla="*/ 186691 w 192068"/>
                  <a:gd name="connsiteY2" fmla="*/ 248129 h 420528"/>
                  <a:gd name="connsiteX3" fmla="*/ 192068 w 192068"/>
                  <a:gd name="connsiteY3" fmla="*/ 420528 h 420528"/>
                  <a:gd name="connsiteX0" fmla="*/ 186495 w 186691"/>
                  <a:gd name="connsiteY0" fmla="*/ 430143 h 430143"/>
                  <a:gd name="connsiteX1" fmla="*/ 0 w 186691"/>
                  <a:gd name="connsiteY1" fmla="*/ 0 h 430143"/>
                  <a:gd name="connsiteX2" fmla="*/ 186691 w 186691"/>
                  <a:gd name="connsiteY2" fmla="*/ 248129 h 430143"/>
                  <a:gd name="connsiteX3" fmla="*/ 186495 w 186691"/>
                  <a:gd name="connsiteY3" fmla="*/ 430143 h 430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691" h="430143">
                    <a:moveTo>
                      <a:pt x="186495" y="430143"/>
                    </a:moveTo>
                    <a:lnTo>
                      <a:pt x="0" y="0"/>
                    </a:lnTo>
                    <a:lnTo>
                      <a:pt x="186691" y="248129"/>
                    </a:lnTo>
                    <a:cubicBezTo>
                      <a:pt x="186626" y="308800"/>
                      <a:pt x="186560" y="369472"/>
                      <a:pt x="186495" y="4301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90C27128-49E4-FC1E-13B4-71537362C28B}"/>
                </a:ext>
              </a:extLst>
            </p:cNvPr>
            <p:cNvGrpSpPr/>
            <p:nvPr/>
          </p:nvGrpSpPr>
          <p:grpSpPr>
            <a:xfrm>
              <a:off x="7672949" y="2993408"/>
              <a:ext cx="855659" cy="793708"/>
              <a:chOff x="7672949" y="2993408"/>
              <a:chExt cx="855659" cy="793708"/>
            </a:xfrm>
          </p:grpSpPr>
          <p:sp>
            <p:nvSpPr>
              <p:cNvPr id="213" name="Pentagon 36">
                <a:extLst>
                  <a:ext uri="{FF2B5EF4-FFF2-40B4-BE49-F238E27FC236}">
                    <a16:creationId xmlns:a16="http://schemas.microsoft.com/office/drawing/2014/main" id="{9132D829-D04B-44B3-408D-B089A70CD27C}"/>
                  </a:ext>
                </a:extLst>
              </p:cNvPr>
              <p:cNvSpPr/>
              <p:nvPr/>
            </p:nvSpPr>
            <p:spPr>
              <a:xfrm>
                <a:off x="7948734" y="3131232"/>
                <a:ext cx="421530" cy="441233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56552 h 384083"/>
                  <a:gd name="connsiteX1" fmla="*/ 229021 w 407242"/>
                  <a:gd name="connsiteY1" fmla="*/ 0 h 384083"/>
                  <a:gd name="connsiteX2" fmla="*/ 407242 w 407242"/>
                  <a:gd name="connsiteY2" fmla="*/ 126402 h 384083"/>
                  <a:gd name="connsiteX3" fmla="*/ 287441 w 407242"/>
                  <a:gd name="connsiteY3" fmla="*/ 384083 h 384083"/>
                  <a:gd name="connsiteX4" fmla="*/ 21376 w 407242"/>
                  <a:gd name="connsiteY4" fmla="*/ 311058 h 384083"/>
                  <a:gd name="connsiteX5" fmla="*/ 0 w 407242"/>
                  <a:gd name="connsiteY5" fmla="*/ 56552 h 384083"/>
                  <a:gd name="connsiteX0" fmla="*/ 0 w 407242"/>
                  <a:gd name="connsiteY0" fmla="*/ 101002 h 428533"/>
                  <a:gd name="connsiteX1" fmla="*/ 216321 w 407242"/>
                  <a:gd name="connsiteY1" fmla="*/ 0 h 428533"/>
                  <a:gd name="connsiteX2" fmla="*/ 407242 w 407242"/>
                  <a:gd name="connsiteY2" fmla="*/ 170852 h 428533"/>
                  <a:gd name="connsiteX3" fmla="*/ 287441 w 407242"/>
                  <a:gd name="connsiteY3" fmla="*/ 428533 h 428533"/>
                  <a:gd name="connsiteX4" fmla="*/ 21376 w 407242"/>
                  <a:gd name="connsiteY4" fmla="*/ 355508 h 428533"/>
                  <a:gd name="connsiteX5" fmla="*/ 0 w 407242"/>
                  <a:gd name="connsiteY5" fmla="*/ 101002 h 428533"/>
                  <a:gd name="connsiteX0" fmla="*/ 0 w 407242"/>
                  <a:gd name="connsiteY0" fmla="*/ 113702 h 441233"/>
                  <a:gd name="connsiteX1" fmla="*/ 229021 w 407242"/>
                  <a:gd name="connsiteY1" fmla="*/ 0 h 441233"/>
                  <a:gd name="connsiteX2" fmla="*/ 407242 w 407242"/>
                  <a:gd name="connsiteY2" fmla="*/ 183552 h 441233"/>
                  <a:gd name="connsiteX3" fmla="*/ 287441 w 407242"/>
                  <a:gd name="connsiteY3" fmla="*/ 441233 h 441233"/>
                  <a:gd name="connsiteX4" fmla="*/ 21376 w 407242"/>
                  <a:gd name="connsiteY4" fmla="*/ 368208 h 441233"/>
                  <a:gd name="connsiteX5" fmla="*/ 0 w 407242"/>
                  <a:gd name="connsiteY5" fmla="*/ 113702 h 441233"/>
                  <a:gd name="connsiteX0" fmla="*/ 0 w 415180"/>
                  <a:gd name="connsiteY0" fmla="*/ 113702 h 441233"/>
                  <a:gd name="connsiteX1" fmla="*/ 229021 w 415180"/>
                  <a:gd name="connsiteY1" fmla="*/ 0 h 441233"/>
                  <a:gd name="connsiteX2" fmla="*/ 415180 w 415180"/>
                  <a:gd name="connsiteY2" fmla="*/ 191489 h 441233"/>
                  <a:gd name="connsiteX3" fmla="*/ 287441 w 415180"/>
                  <a:gd name="connsiteY3" fmla="*/ 441233 h 441233"/>
                  <a:gd name="connsiteX4" fmla="*/ 21376 w 415180"/>
                  <a:gd name="connsiteY4" fmla="*/ 368208 h 441233"/>
                  <a:gd name="connsiteX5" fmla="*/ 0 w 415180"/>
                  <a:gd name="connsiteY5" fmla="*/ 113702 h 441233"/>
                  <a:gd name="connsiteX0" fmla="*/ 0 w 415180"/>
                  <a:gd name="connsiteY0" fmla="*/ 113702 h 441233"/>
                  <a:gd name="connsiteX1" fmla="*/ 229021 w 415180"/>
                  <a:gd name="connsiteY1" fmla="*/ 0 h 441233"/>
                  <a:gd name="connsiteX2" fmla="*/ 415180 w 415180"/>
                  <a:gd name="connsiteY2" fmla="*/ 191489 h 441233"/>
                  <a:gd name="connsiteX3" fmla="*/ 287441 w 415180"/>
                  <a:gd name="connsiteY3" fmla="*/ 441233 h 441233"/>
                  <a:gd name="connsiteX4" fmla="*/ 26138 w 415180"/>
                  <a:gd name="connsiteY4" fmla="*/ 377733 h 441233"/>
                  <a:gd name="connsiteX5" fmla="*/ 0 w 415180"/>
                  <a:gd name="connsiteY5" fmla="*/ 113702 h 441233"/>
                  <a:gd name="connsiteX0" fmla="*/ 0 w 421530"/>
                  <a:gd name="connsiteY0" fmla="*/ 110527 h 441233"/>
                  <a:gd name="connsiteX1" fmla="*/ 235371 w 421530"/>
                  <a:gd name="connsiteY1" fmla="*/ 0 h 441233"/>
                  <a:gd name="connsiteX2" fmla="*/ 421530 w 421530"/>
                  <a:gd name="connsiteY2" fmla="*/ 191489 h 441233"/>
                  <a:gd name="connsiteX3" fmla="*/ 293791 w 421530"/>
                  <a:gd name="connsiteY3" fmla="*/ 441233 h 441233"/>
                  <a:gd name="connsiteX4" fmla="*/ 32488 w 421530"/>
                  <a:gd name="connsiteY4" fmla="*/ 377733 h 441233"/>
                  <a:gd name="connsiteX5" fmla="*/ 0 w 421530"/>
                  <a:gd name="connsiteY5" fmla="*/ 110527 h 441233"/>
                  <a:gd name="connsiteX0" fmla="*/ 0 w 421530"/>
                  <a:gd name="connsiteY0" fmla="*/ 110527 h 441233"/>
                  <a:gd name="connsiteX1" fmla="*/ 235371 w 421530"/>
                  <a:gd name="connsiteY1" fmla="*/ 0 h 441233"/>
                  <a:gd name="connsiteX2" fmla="*/ 421530 w 421530"/>
                  <a:gd name="connsiteY2" fmla="*/ 191489 h 441233"/>
                  <a:gd name="connsiteX3" fmla="*/ 293791 w 421530"/>
                  <a:gd name="connsiteY3" fmla="*/ 441233 h 441233"/>
                  <a:gd name="connsiteX4" fmla="*/ 48363 w 421530"/>
                  <a:gd name="connsiteY4" fmla="*/ 377733 h 441233"/>
                  <a:gd name="connsiteX5" fmla="*/ 0 w 421530"/>
                  <a:gd name="connsiteY5" fmla="*/ 110527 h 441233"/>
                  <a:gd name="connsiteX0" fmla="*/ 0 w 421530"/>
                  <a:gd name="connsiteY0" fmla="*/ 110527 h 441233"/>
                  <a:gd name="connsiteX1" fmla="*/ 235371 w 421530"/>
                  <a:gd name="connsiteY1" fmla="*/ 0 h 441233"/>
                  <a:gd name="connsiteX2" fmla="*/ 421530 w 421530"/>
                  <a:gd name="connsiteY2" fmla="*/ 191489 h 441233"/>
                  <a:gd name="connsiteX3" fmla="*/ 293791 w 421530"/>
                  <a:gd name="connsiteY3" fmla="*/ 441233 h 441233"/>
                  <a:gd name="connsiteX4" fmla="*/ 38838 w 421530"/>
                  <a:gd name="connsiteY4" fmla="*/ 372971 h 441233"/>
                  <a:gd name="connsiteX5" fmla="*/ 0 w 421530"/>
                  <a:gd name="connsiteY5" fmla="*/ 110527 h 441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1530" h="441233">
                    <a:moveTo>
                      <a:pt x="0" y="110527"/>
                    </a:moveTo>
                    <a:lnTo>
                      <a:pt x="235371" y="0"/>
                    </a:lnTo>
                    <a:lnTo>
                      <a:pt x="421530" y="191489"/>
                    </a:lnTo>
                    <a:lnTo>
                      <a:pt x="293791" y="441233"/>
                    </a:lnTo>
                    <a:lnTo>
                      <a:pt x="38838" y="372971"/>
                    </a:lnTo>
                    <a:lnTo>
                      <a:pt x="0" y="110527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Pentagon 36">
                <a:extLst>
                  <a:ext uri="{FF2B5EF4-FFF2-40B4-BE49-F238E27FC236}">
                    <a16:creationId xmlns:a16="http://schemas.microsoft.com/office/drawing/2014/main" id="{46305D60-A148-F276-F51E-C8DCC661B275}"/>
                  </a:ext>
                </a:extLst>
              </p:cNvPr>
              <p:cNvSpPr/>
              <p:nvPr/>
            </p:nvSpPr>
            <p:spPr>
              <a:xfrm>
                <a:off x="7810981" y="3523683"/>
                <a:ext cx="434229" cy="263433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45452 h 472983"/>
                  <a:gd name="connsiteX1" fmla="*/ 159171 w 407242"/>
                  <a:gd name="connsiteY1" fmla="*/ 0 h 472983"/>
                  <a:gd name="connsiteX2" fmla="*/ 407242 w 407242"/>
                  <a:gd name="connsiteY2" fmla="*/ 215302 h 472983"/>
                  <a:gd name="connsiteX3" fmla="*/ 287441 w 407242"/>
                  <a:gd name="connsiteY3" fmla="*/ 472983 h 472983"/>
                  <a:gd name="connsiteX4" fmla="*/ 21376 w 407242"/>
                  <a:gd name="connsiteY4" fmla="*/ 399958 h 472983"/>
                  <a:gd name="connsiteX5" fmla="*/ 0 w 407242"/>
                  <a:gd name="connsiteY5" fmla="*/ 145452 h 472983"/>
                  <a:gd name="connsiteX0" fmla="*/ 0 w 438992"/>
                  <a:gd name="connsiteY0" fmla="*/ 145452 h 472983"/>
                  <a:gd name="connsiteX1" fmla="*/ 159171 w 438992"/>
                  <a:gd name="connsiteY1" fmla="*/ 0 h 472983"/>
                  <a:gd name="connsiteX2" fmla="*/ 438992 w 438992"/>
                  <a:gd name="connsiteY2" fmla="*/ 69252 h 472983"/>
                  <a:gd name="connsiteX3" fmla="*/ 287441 w 438992"/>
                  <a:gd name="connsiteY3" fmla="*/ 472983 h 472983"/>
                  <a:gd name="connsiteX4" fmla="*/ 21376 w 438992"/>
                  <a:gd name="connsiteY4" fmla="*/ 399958 h 472983"/>
                  <a:gd name="connsiteX5" fmla="*/ 0 w 438992"/>
                  <a:gd name="connsiteY5" fmla="*/ 145452 h 472983"/>
                  <a:gd name="connsiteX0" fmla="*/ 0 w 438992"/>
                  <a:gd name="connsiteY0" fmla="*/ 145452 h 399958"/>
                  <a:gd name="connsiteX1" fmla="*/ 159171 w 438992"/>
                  <a:gd name="connsiteY1" fmla="*/ 0 h 399958"/>
                  <a:gd name="connsiteX2" fmla="*/ 438992 w 438992"/>
                  <a:gd name="connsiteY2" fmla="*/ 69252 h 399958"/>
                  <a:gd name="connsiteX3" fmla="*/ 433491 w 438992"/>
                  <a:gd name="connsiteY3" fmla="*/ 199933 h 399958"/>
                  <a:gd name="connsiteX4" fmla="*/ 21376 w 438992"/>
                  <a:gd name="connsiteY4" fmla="*/ 399958 h 399958"/>
                  <a:gd name="connsiteX5" fmla="*/ 0 w 438992"/>
                  <a:gd name="connsiteY5" fmla="*/ 145452 h 399958"/>
                  <a:gd name="connsiteX0" fmla="*/ 0 w 438992"/>
                  <a:gd name="connsiteY0" fmla="*/ 145452 h 228508"/>
                  <a:gd name="connsiteX1" fmla="*/ 159171 w 438992"/>
                  <a:gd name="connsiteY1" fmla="*/ 0 h 228508"/>
                  <a:gd name="connsiteX2" fmla="*/ 438992 w 438992"/>
                  <a:gd name="connsiteY2" fmla="*/ 69252 h 228508"/>
                  <a:gd name="connsiteX3" fmla="*/ 433491 w 438992"/>
                  <a:gd name="connsiteY3" fmla="*/ 199933 h 228508"/>
                  <a:gd name="connsiteX4" fmla="*/ 132501 w 438992"/>
                  <a:gd name="connsiteY4" fmla="*/ 228508 h 228508"/>
                  <a:gd name="connsiteX5" fmla="*/ 0 w 438992"/>
                  <a:gd name="connsiteY5" fmla="*/ 145452 h 228508"/>
                  <a:gd name="connsiteX0" fmla="*/ 0 w 438992"/>
                  <a:gd name="connsiteY0" fmla="*/ 145452 h 244383"/>
                  <a:gd name="connsiteX1" fmla="*/ 159171 w 438992"/>
                  <a:gd name="connsiteY1" fmla="*/ 0 h 244383"/>
                  <a:gd name="connsiteX2" fmla="*/ 438992 w 438992"/>
                  <a:gd name="connsiteY2" fmla="*/ 69252 h 244383"/>
                  <a:gd name="connsiteX3" fmla="*/ 433491 w 438992"/>
                  <a:gd name="connsiteY3" fmla="*/ 199933 h 244383"/>
                  <a:gd name="connsiteX4" fmla="*/ 173776 w 438992"/>
                  <a:gd name="connsiteY4" fmla="*/ 244383 h 244383"/>
                  <a:gd name="connsiteX5" fmla="*/ 0 w 438992"/>
                  <a:gd name="connsiteY5" fmla="*/ 145452 h 244383"/>
                  <a:gd name="connsiteX0" fmla="*/ 0 w 426292"/>
                  <a:gd name="connsiteY0" fmla="*/ 139102 h 244383"/>
                  <a:gd name="connsiteX1" fmla="*/ 146471 w 426292"/>
                  <a:gd name="connsiteY1" fmla="*/ 0 h 244383"/>
                  <a:gd name="connsiteX2" fmla="*/ 426292 w 426292"/>
                  <a:gd name="connsiteY2" fmla="*/ 69252 h 244383"/>
                  <a:gd name="connsiteX3" fmla="*/ 420791 w 426292"/>
                  <a:gd name="connsiteY3" fmla="*/ 199933 h 244383"/>
                  <a:gd name="connsiteX4" fmla="*/ 161076 w 426292"/>
                  <a:gd name="connsiteY4" fmla="*/ 244383 h 244383"/>
                  <a:gd name="connsiteX5" fmla="*/ 0 w 426292"/>
                  <a:gd name="connsiteY5" fmla="*/ 139102 h 244383"/>
                  <a:gd name="connsiteX0" fmla="*/ 0 w 410417"/>
                  <a:gd name="connsiteY0" fmla="*/ 126402 h 244383"/>
                  <a:gd name="connsiteX1" fmla="*/ 130596 w 410417"/>
                  <a:gd name="connsiteY1" fmla="*/ 0 h 244383"/>
                  <a:gd name="connsiteX2" fmla="*/ 410417 w 410417"/>
                  <a:gd name="connsiteY2" fmla="*/ 69252 h 244383"/>
                  <a:gd name="connsiteX3" fmla="*/ 404916 w 410417"/>
                  <a:gd name="connsiteY3" fmla="*/ 199933 h 244383"/>
                  <a:gd name="connsiteX4" fmla="*/ 145201 w 410417"/>
                  <a:gd name="connsiteY4" fmla="*/ 244383 h 244383"/>
                  <a:gd name="connsiteX5" fmla="*/ 0 w 410417"/>
                  <a:gd name="connsiteY5" fmla="*/ 126402 h 244383"/>
                  <a:gd name="connsiteX0" fmla="*/ 0 w 410417"/>
                  <a:gd name="connsiteY0" fmla="*/ 126402 h 260258"/>
                  <a:gd name="connsiteX1" fmla="*/ 130596 w 410417"/>
                  <a:gd name="connsiteY1" fmla="*/ 0 h 260258"/>
                  <a:gd name="connsiteX2" fmla="*/ 410417 w 410417"/>
                  <a:gd name="connsiteY2" fmla="*/ 69252 h 260258"/>
                  <a:gd name="connsiteX3" fmla="*/ 404916 w 410417"/>
                  <a:gd name="connsiteY3" fmla="*/ 199933 h 260258"/>
                  <a:gd name="connsiteX4" fmla="*/ 142026 w 410417"/>
                  <a:gd name="connsiteY4" fmla="*/ 260258 h 260258"/>
                  <a:gd name="connsiteX5" fmla="*/ 0 w 410417"/>
                  <a:gd name="connsiteY5" fmla="*/ 126402 h 260258"/>
                  <a:gd name="connsiteX0" fmla="*/ 0 w 416767"/>
                  <a:gd name="connsiteY0" fmla="*/ 120052 h 260258"/>
                  <a:gd name="connsiteX1" fmla="*/ 136946 w 416767"/>
                  <a:gd name="connsiteY1" fmla="*/ 0 h 260258"/>
                  <a:gd name="connsiteX2" fmla="*/ 416767 w 416767"/>
                  <a:gd name="connsiteY2" fmla="*/ 69252 h 260258"/>
                  <a:gd name="connsiteX3" fmla="*/ 411266 w 416767"/>
                  <a:gd name="connsiteY3" fmla="*/ 199933 h 260258"/>
                  <a:gd name="connsiteX4" fmla="*/ 148376 w 416767"/>
                  <a:gd name="connsiteY4" fmla="*/ 260258 h 260258"/>
                  <a:gd name="connsiteX5" fmla="*/ 0 w 416767"/>
                  <a:gd name="connsiteY5" fmla="*/ 120052 h 260258"/>
                  <a:gd name="connsiteX0" fmla="*/ 0 w 416767"/>
                  <a:gd name="connsiteY0" fmla="*/ 120052 h 260258"/>
                  <a:gd name="connsiteX1" fmla="*/ 136946 w 416767"/>
                  <a:gd name="connsiteY1" fmla="*/ 0 h 260258"/>
                  <a:gd name="connsiteX2" fmla="*/ 416767 w 416767"/>
                  <a:gd name="connsiteY2" fmla="*/ 69252 h 260258"/>
                  <a:gd name="connsiteX3" fmla="*/ 411266 w 416767"/>
                  <a:gd name="connsiteY3" fmla="*/ 209458 h 260258"/>
                  <a:gd name="connsiteX4" fmla="*/ 148376 w 416767"/>
                  <a:gd name="connsiteY4" fmla="*/ 260258 h 260258"/>
                  <a:gd name="connsiteX5" fmla="*/ 0 w 416767"/>
                  <a:gd name="connsiteY5" fmla="*/ 120052 h 260258"/>
                  <a:gd name="connsiteX0" fmla="*/ 0 w 423117"/>
                  <a:gd name="connsiteY0" fmla="*/ 126402 h 260258"/>
                  <a:gd name="connsiteX1" fmla="*/ 143296 w 423117"/>
                  <a:gd name="connsiteY1" fmla="*/ 0 h 260258"/>
                  <a:gd name="connsiteX2" fmla="*/ 423117 w 423117"/>
                  <a:gd name="connsiteY2" fmla="*/ 69252 h 260258"/>
                  <a:gd name="connsiteX3" fmla="*/ 417616 w 423117"/>
                  <a:gd name="connsiteY3" fmla="*/ 209458 h 260258"/>
                  <a:gd name="connsiteX4" fmla="*/ 154726 w 423117"/>
                  <a:gd name="connsiteY4" fmla="*/ 260258 h 260258"/>
                  <a:gd name="connsiteX5" fmla="*/ 0 w 423117"/>
                  <a:gd name="connsiteY5" fmla="*/ 126402 h 260258"/>
                  <a:gd name="connsiteX0" fmla="*/ 0 w 423117"/>
                  <a:gd name="connsiteY0" fmla="*/ 126402 h 260258"/>
                  <a:gd name="connsiteX1" fmla="*/ 143296 w 423117"/>
                  <a:gd name="connsiteY1" fmla="*/ 0 h 260258"/>
                  <a:gd name="connsiteX2" fmla="*/ 423117 w 423117"/>
                  <a:gd name="connsiteY2" fmla="*/ 59727 h 260258"/>
                  <a:gd name="connsiteX3" fmla="*/ 417616 w 423117"/>
                  <a:gd name="connsiteY3" fmla="*/ 209458 h 260258"/>
                  <a:gd name="connsiteX4" fmla="*/ 154726 w 423117"/>
                  <a:gd name="connsiteY4" fmla="*/ 260258 h 260258"/>
                  <a:gd name="connsiteX5" fmla="*/ 0 w 423117"/>
                  <a:gd name="connsiteY5" fmla="*/ 126402 h 260258"/>
                  <a:gd name="connsiteX0" fmla="*/ 0 w 423117"/>
                  <a:gd name="connsiteY0" fmla="*/ 118464 h 252320"/>
                  <a:gd name="connsiteX1" fmla="*/ 167109 w 423117"/>
                  <a:gd name="connsiteY1" fmla="*/ 0 h 252320"/>
                  <a:gd name="connsiteX2" fmla="*/ 423117 w 423117"/>
                  <a:gd name="connsiteY2" fmla="*/ 51789 h 252320"/>
                  <a:gd name="connsiteX3" fmla="*/ 417616 w 423117"/>
                  <a:gd name="connsiteY3" fmla="*/ 201520 h 252320"/>
                  <a:gd name="connsiteX4" fmla="*/ 154726 w 423117"/>
                  <a:gd name="connsiteY4" fmla="*/ 252320 h 252320"/>
                  <a:gd name="connsiteX5" fmla="*/ 0 w 423117"/>
                  <a:gd name="connsiteY5" fmla="*/ 118464 h 252320"/>
                  <a:gd name="connsiteX0" fmla="*/ 0 w 423117"/>
                  <a:gd name="connsiteY0" fmla="*/ 129577 h 263433"/>
                  <a:gd name="connsiteX1" fmla="*/ 163934 w 423117"/>
                  <a:gd name="connsiteY1" fmla="*/ 0 h 263433"/>
                  <a:gd name="connsiteX2" fmla="*/ 423117 w 423117"/>
                  <a:gd name="connsiteY2" fmla="*/ 62902 h 263433"/>
                  <a:gd name="connsiteX3" fmla="*/ 417616 w 423117"/>
                  <a:gd name="connsiteY3" fmla="*/ 212633 h 263433"/>
                  <a:gd name="connsiteX4" fmla="*/ 154726 w 423117"/>
                  <a:gd name="connsiteY4" fmla="*/ 263433 h 263433"/>
                  <a:gd name="connsiteX5" fmla="*/ 0 w 423117"/>
                  <a:gd name="connsiteY5" fmla="*/ 129577 h 263433"/>
                  <a:gd name="connsiteX0" fmla="*/ 0 w 434229"/>
                  <a:gd name="connsiteY0" fmla="*/ 131164 h 263433"/>
                  <a:gd name="connsiteX1" fmla="*/ 175046 w 434229"/>
                  <a:gd name="connsiteY1" fmla="*/ 0 h 263433"/>
                  <a:gd name="connsiteX2" fmla="*/ 434229 w 434229"/>
                  <a:gd name="connsiteY2" fmla="*/ 62902 h 263433"/>
                  <a:gd name="connsiteX3" fmla="*/ 428728 w 434229"/>
                  <a:gd name="connsiteY3" fmla="*/ 212633 h 263433"/>
                  <a:gd name="connsiteX4" fmla="*/ 165838 w 434229"/>
                  <a:gd name="connsiteY4" fmla="*/ 263433 h 263433"/>
                  <a:gd name="connsiteX5" fmla="*/ 0 w 434229"/>
                  <a:gd name="connsiteY5" fmla="*/ 131164 h 263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4229" h="263433">
                    <a:moveTo>
                      <a:pt x="0" y="131164"/>
                    </a:moveTo>
                    <a:lnTo>
                      <a:pt x="175046" y="0"/>
                    </a:lnTo>
                    <a:lnTo>
                      <a:pt x="434229" y="62902"/>
                    </a:lnTo>
                    <a:lnTo>
                      <a:pt x="428728" y="212633"/>
                    </a:lnTo>
                    <a:lnTo>
                      <a:pt x="165838" y="263433"/>
                    </a:lnTo>
                    <a:lnTo>
                      <a:pt x="0" y="131164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Pentagon 36">
                <a:extLst>
                  <a:ext uri="{FF2B5EF4-FFF2-40B4-BE49-F238E27FC236}">
                    <a16:creationId xmlns:a16="http://schemas.microsoft.com/office/drawing/2014/main" id="{228FDC75-10A2-6519-2A79-30135638703D}"/>
                  </a:ext>
                </a:extLst>
              </p:cNvPr>
              <p:cNvSpPr/>
              <p:nvPr/>
            </p:nvSpPr>
            <p:spPr>
              <a:xfrm>
                <a:off x="7672949" y="3186455"/>
                <a:ext cx="300141" cy="458696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45452 h 472983"/>
                  <a:gd name="connsiteX1" fmla="*/ 159171 w 407242"/>
                  <a:gd name="connsiteY1" fmla="*/ 0 h 472983"/>
                  <a:gd name="connsiteX2" fmla="*/ 407242 w 407242"/>
                  <a:gd name="connsiteY2" fmla="*/ 215302 h 472983"/>
                  <a:gd name="connsiteX3" fmla="*/ 287441 w 407242"/>
                  <a:gd name="connsiteY3" fmla="*/ 472983 h 472983"/>
                  <a:gd name="connsiteX4" fmla="*/ 21376 w 407242"/>
                  <a:gd name="connsiteY4" fmla="*/ 399958 h 472983"/>
                  <a:gd name="connsiteX5" fmla="*/ 0 w 407242"/>
                  <a:gd name="connsiteY5" fmla="*/ 145452 h 472983"/>
                  <a:gd name="connsiteX0" fmla="*/ 0 w 438992"/>
                  <a:gd name="connsiteY0" fmla="*/ 145452 h 472983"/>
                  <a:gd name="connsiteX1" fmla="*/ 159171 w 438992"/>
                  <a:gd name="connsiteY1" fmla="*/ 0 h 472983"/>
                  <a:gd name="connsiteX2" fmla="*/ 438992 w 438992"/>
                  <a:gd name="connsiteY2" fmla="*/ 69252 h 472983"/>
                  <a:gd name="connsiteX3" fmla="*/ 287441 w 438992"/>
                  <a:gd name="connsiteY3" fmla="*/ 472983 h 472983"/>
                  <a:gd name="connsiteX4" fmla="*/ 21376 w 438992"/>
                  <a:gd name="connsiteY4" fmla="*/ 399958 h 472983"/>
                  <a:gd name="connsiteX5" fmla="*/ 0 w 438992"/>
                  <a:gd name="connsiteY5" fmla="*/ 145452 h 472983"/>
                  <a:gd name="connsiteX0" fmla="*/ 0 w 438992"/>
                  <a:gd name="connsiteY0" fmla="*/ 145452 h 399958"/>
                  <a:gd name="connsiteX1" fmla="*/ 159171 w 438992"/>
                  <a:gd name="connsiteY1" fmla="*/ 0 h 399958"/>
                  <a:gd name="connsiteX2" fmla="*/ 438992 w 438992"/>
                  <a:gd name="connsiteY2" fmla="*/ 69252 h 399958"/>
                  <a:gd name="connsiteX3" fmla="*/ 433491 w 438992"/>
                  <a:gd name="connsiteY3" fmla="*/ 199933 h 399958"/>
                  <a:gd name="connsiteX4" fmla="*/ 21376 w 438992"/>
                  <a:gd name="connsiteY4" fmla="*/ 399958 h 399958"/>
                  <a:gd name="connsiteX5" fmla="*/ 0 w 438992"/>
                  <a:gd name="connsiteY5" fmla="*/ 145452 h 399958"/>
                  <a:gd name="connsiteX0" fmla="*/ 0 w 438992"/>
                  <a:gd name="connsiteY0" fmla="*/ 145452 h 228508"/>
                  <a:gd name="connsiteX1" fmla="*/ 159171 w 438992"/>
                  <a:gd name="connsiteY1" fmla="*/ 0 h 228508"/>
                  <a:gd name="connsiteX2" fmla="*/ 438992 w 438992"/>
                  <a:gd name="connsiteY2" fmla="*/ 69252 h 228508"/>
                  <a:gd name="connsiteX3" fmla="*/ 433491 w 438992"/>
                  <a:gd name="connsiteY3" fmla="*/ 199933 h 228508"/>
                  <a:gd name="connsiteX4" fmla="*/ 132501 w 438992"/>
                  <a:gd name="connsiteY4" fmla="*/ 228508 h 228508"/>
                  <a:gd name="connsiteX5" fmla="*/ 0 w 438992"/>
                  <a:gd name="connsiteY5" fmla="*/ 145452 h 228508"/>
                  <a:gd name="connsiteX0" fmla="*/ 0 w 438992"/>
                  <a:gd name="connsiteY0" fmla="*/ 145452 h 244383"/>
                  <a:gd name="connsiteX1" fmla="*/ 159171 w 438992"/>
                  <a:gd name="connsiteY1" fmla="*/ 0 h 244383"/>
                  <a:gd name="connsiteX2" fmla="*/ 438992 w 438992"/>
                  <a:gd name="connsiteY2" fmla="*/ 69252 h 244383"/>
                  <a:gd name="connsiteX3" fmla="*/ 433491 w 438992"/>
                  <a:gd name="connsiteY3" fmla="*/ 199933 h 244383"/>
                  <a:gd name="connsiteX4" fmla="*/ 173776 w 438992"/>
                  <a:gd name="connsiteY4" fmla="*/ 244383 h 244383"/>
                  <a:gd name="connsiteX5" fmla="*/ 0 w 438992"/>
                  <a:gd name="connsiteY5" fmla="*/ 145452 h 244383"/>
                  <a:gd name="connsiteX0" fmla="*/ 0 w 426292"/>
                  <a:gd name="connsiteY0" fmla="*/ 139102 h 244383"/>
                  <a:gd name="connsiteX1" fmla="*/ 146471 w 426292"/>
                  <a:gd name="connsiteY1" fmla="*/ 0 h 244383"/>
                  <a:gd name="connsiteX2" fmla="*/ 426292 w 426292"/>
                  <a:gd name="connsiteY2" fmla="*/ 69252 h 244383"/>
                  <a:gd name="connsiteX3" fmla="*/ 420791 w 426292"/>
                  <a:gd name="connsiteY3" fmla="*/ 199933 h 244383"/>
                  <a:gd name="connsiteX4" fmla="*/ 161076 w 426292"/>
                  <a:gd name="connsiteY4" fmla="*/ 244383 h 244383"/>
                  <a:gd name="connsiteX5" fmla="*/ 0 w 426292"/>
                  <a:gd name="connsiteY5" fmla="*/ 139102 h 244383"/>
                  <a:gd name="connsiteX0" fmla="*/ 0 w 410417"/>
                  <a:gd name="connsiteY0" fmla="*/ 126402 h 244383"/>
                  <a:gd name="connsiteX1" fmla="*/ 130596 w 410417"/>
                  <a:gd name="connsiteY1" fmla="*/ 0 h 244383"/>
                  <a:gd name="connsiteX2" fmla="*/ 410417 w 410417"/>
                  <a:gd name="connsiteY2" fmla="*/ 69252 h 244383"/>
                  <a:gd name="connsiteX3" fmla="*/ 404916 w 410417"/>
                  <a:gd name="connsiteY3" fmla="*/ 199933 h 244383"/>
                  <a:gd name="connsiteX4" fmla="*/ 145201 w 410417"/>
                  <a:gd name="connsiteY4" fmla="*/ 244383 h 244383"/>
                  <a:gd name="connsiteX5" fmla="*/ 0 w 410417"/>
                  <a:gd name="connsiteY5" fmla="*/ 126402 h 244383"/>
                  <a:gd name="connsiteX0" fmla="*/ 0 w 410417"/>
                  <a:gd name="connsiteY0" fmla="*/ 126402 h 260258"/>
                  <a:gd name="connsiteX1" fmla="*/ 130596 w 410417"/>
                  <a:gd name="connsiteY1" fmla="*/ 0 h 260258"/>
                  <a:gd name="connsiteX2" fmla="*/ 410417 w 410417"/>
                  <a:gd name="connsiteY2" fmla="*/ 69252 h 260258"/>
                  <a:gd name="connsiteX3" fmla="*/ 404916 w 410417"/>
                  <a:gd name="connsiteY3" fmla="*/ 199933 h 260258"/>
                  <a:gd name="connsiteX4" fmla="*/ 142026 w 410417"/>
                  <a:gd name="connsiteY4" fmla="*/ 260258 h 260258"/>
                  <a:gd name="connsiteX5" fmla="*/ 0 w 410417"/>
                  <a:gd name="connsiteY5" fmla="*/ 126402 h 260258"/>
                  <a:gd name="connsiteX0" fmla="*/ 0 w 416767"/>
                  <a:gd name="connsiteY0" fmla="*/ 120052 h 260258"/>
                  <a:gd name="connsiteX1" fmla="*/ 136946 w 416767"/>
                  <a:gd name="connsiteY1" fmla="*/ 0 h 260258"/>
                  <a:gd name="connsiteX2" fmla="*/ 416767 w 416767"/>
                  <a:gd name="connsiteY2" fmla="*/ 69252 h 260258"/>
                  <a:gd name="connsiteX3" fmla="*/ 411266 w 416767"/>
                  <a:gd name="connsiteY3" fmla="*/ 199933 h 260258"/>
                  <a:gd name="connsiteX4" fmla="*/ 148376 w 416767"/>
                  <a:gd name="connsiteY4" fmla="*/ 260258 h 260258"/>
                  <a:gd name="connsiteX5" fmla="*/ 0 w 416767"/>
                  <a:gd name="connsiteY5" fmla="*/ 120052 h 260258"/>
                  <a:gd name="connsiteX0" fmla="*/ 0 w 416767"/>
                  <a:gd name="connsiteY0" fmla="*/ 120052 h 260258"/>
                  <a:gd name="connsiteX1" fmla="*/ 136946 w 416767"/>
                  <a:gd name="connsiteY1" fmla="*/ 0 h 260258"/>
                  <a:gd name="connsiteX2" fmla="*/ 416767 w 416767"/>
                  <a:gd name="connsiteY2" fmla="*/ 69252 h 260258"/>
                  <a:gd name="connsiteX3" fmla="*/ 411266 w 416767"/>
                  <a:gd name="connsiteY3" fmla="*/ 209458 h 260258"/>
                  <a:gd name="connsiteX4" fmla="*/ 148376 w 416767"/>
                  <a:gd name="connsiteY4" fmla="*/ 260258 h 260258"/>
                  <a:gd name="connsiteX5" fmla="*/ 0 w 416767"/>
                  <a:gd name="connsiteY5" fmla="*/ 120052 h 260258"/>
                  <a:gd name="connsiteX0" fmla="*/ 0 w 423117"/>
                  <a:gd name="connsiteY0" fmla="*/ 126402 h 260258"/>
                  <a:gd name="connsiteX1" fmla="*/ 143296 w 423117"/>
                  <a:gd name="connsiteY1" fmla="*/ 0 h 260258"/>
                  <a:gd name="connsiteX2" fmla="*/ 423117 w 423117"/>
                  <a:gd name="connsiteY2" fmla="*/ 69252 h 260258"/>
                  <a:gd name="connsiteX3" fmla="*/ 417616 w 423117"/>
                  <a:gd name="connsiteY3" fmla="*/ 209458 h 260258"/>
                  <a:gd name="connsiteX4" fmla="*/ 154726 w 423117"/>
                  <a:gd name="connsiteY4" fmla="*/ 260258 h 260258"/>
                  <a:gd name="connsiteX5" fmla="*/ 0 w 423117"/>
                  <a:gd name="connsiteY5" fmla="*/ 126402 h 260258"/>
                  <a:gd name="connsiteX0" fmla="*/ 0 w 585042"/>
                  <a:gd name="connsiteY0" fmla="*/ 126402 h 260258"/>
                  <a:gd name="connsiteX1" fmla="*/ 143296 w 585042"/>
                  <a:gd name="connsiteY1" fmla="*/ 0 h 260258"/>
                  <a:gd name="connsiteX2" fmla="*/ 585042 w 585042"/>
                  <a:gd name="connsiteY2" fmla="*/ 123227 h 260258"/>
                  <a:gd name="connsiteX3" fmla="*/ 417616 w 585042"/>
                  <a:gd name="connsiteY3" fmla="*/ 209458 h 260258"/>
                  <a:gd name="connsiteX4" fmla="*/ 154726 w 585042"/>
                  <a:gd name="connsiteY4" fmla="*/ 260258 h 260258"/>
                  <a:gd name="connsiteX5" fmla="*/ 0 w 585042"/>
                  <a:gd name="connsiteY5" fmla="*/ 126402 h 260258"/>
                  <a:gd name="connsiteX0" fmla="*/ 0 w 620816"/>
                  <a:gd name="connsiteY0" fmla="*/ 126402 h 396783"/>
                  <a:gd name="connsiteX1" fmla="*/ 143296 w 620816"/>
                  <a:gd name="connsiteY1" fmla="*/ 0 h 396783"/>
                  <a:gd name="connsiteX2" fmla="*/ 585042 w 620816"/>
                  <a:gd name="connsiteY2" fmla="*/ 123227 h 396783"/>
                  <a:gd name="connsiteX3" fmla="*/ 620816 w 620816"/>
                  <a:gd name="connsiteY3" fmla="*/ 396783 h 396783"/>
                  <a:gd name="connsiteX4" fmla="*/ 154726 w 620816"/>
                  <a:gd name="connsiteY4" fmla="*/ 260258 h 396783"/>
                  <a:gd name="connsiteX5" fmla="*/ 0 w 620816"/>
                  <a:gd name="connsiteY5" fmla="*/ 126402 h 396783"/>
                  <a:gd name="connsiteX0" fmla="*/ 0 w 620816"/>
                  <a:gd name="connsiteY0" fmla="*/ 126402 h 520608"/>
                  <a:gd name="connsiteX1" fmla="*/ 143296 w 620816"/>
                  <a:gd name="connsiteY1" fmla="*/ 0 h 520608"/>
                  <a:gd name="connsiteX2" fmla="*/ 585042 w 620816"/>
                  <a:gd name="connsiteY2" fmla="*/ 123227 h 520608"/>
                  <a:gd name="connsiteX3" fmla="*/ 620816 w 620816"/>
                  <a:gd name="connsiteY3" fmla="*/ 396783 h 520608"/>
                  <a:gd name="connsiteX4" fmla="*/ 469051 w 620816"/>
                  <a:gd name="connsiteY4" fmla="*/ 520608 h 520608"/>
                  <a:gd name="connsiteX5" fmla="*/ 0 w 620816"/>
                  <a:gd name="connsiteY5" fmla="*/ 126402 h 520608"/>
                  <a:gd name="connsiteX0" fmla="*/ 244054 w 477520"/>
                  <a:gd name="connsiteY0" fmla="*/ 259752 h 520608"/>
                  <a:gd name="connsiteX1" fmla="*/ 0 w 477520"/>
                  <a:gd name="connsiteY1" fmla="*/ 0 h 520608"/>
                  <a:gd name="connsiteX2" fmla="*/ 441746 w 477520"/>
                  <a:gd name="connsiteY2" fmla="*/ 123227 h 520608"/>
                  <a:gd name="connsiteX3" fmla="*/ 477520 w 477520"/>
                  <a:gd name="connsiteY3" fmla="*/ 396783 h 520608"/>
                  <a:gd name="connsiteX4" fmla="*/ 325755 w 477520"/>
                  <a:gd name="connsiteY4" fmla="*/ 520608 h 520608"/>
                  <a:gd name="connsiteX5" fmla="*/ 244054 w 477520"/>
                  <a:gd name="connsiteY5" fmla="*/ 259752 h 520608"/>
                  <a:gd name="connsiteX0" fmla="*/ 186904 w 477520"/>
                  <a:gd name="connsiteY0" fmla="*/ 326427 h 520608"/>
                  <a:gd name="connsiteX1" fmla="*/ 0 w 477520"/>
                  <a:gd name="connsiteY1" fmla="*/ 0 h 520608"/>
                  <a:gd name="connsiteX2" fmla="*/ 441746 w 477520"/>
                  <a:gd name="connsiteY2" fmla="*/ 123227 h 520608"/>
                  <a:gd name="connsiteX3" fmla="*/ 477520 w 477520"/>
                  <a:gd name="connsiteY3" fmla="*/ 396783 h 520608"/>
                  <a:gd name="connsiteX4" fmla="*/ 325755 w 477520"/>
                  <a:gd name="connsiteY4" fmla="*/ 520608 h 520608"/>
                  <a:gd name="connsiteX5" fmla="*/ 186904 w 477520"/>
                  <a:gd name="connsiteY5" fmla="*/ 326427 h 520608"/>
                  <a:gd name="connsiteX0" fmla="*/ 0 w 290616"/>
                  <a:gd name="connsiteY0" fmla="*/ 203200 h 397381"/>
                  <a:gd name="connsiteX1" fmla="*/ 127421 w 290616"/>
                  <a:gd name="connsiteY1" fmla="*/ 99023 h 397381"/>
                  <a:gd name="connsiteX2" fmla="*/ 254842 w 290616"/>
                  <a:gd name="connsiteY2" fmla="*/ 0 h 397381"/>
                  <a:gd name="connsiteX3" fmla="*/ 290616 w 290616"/>
                  <a:gd name="connsiteY3" fmla="*/ 273556 h 397381"/>
                  <a:gd name="connsiteX4" fmla="*/ 138851 w 290616"/>
                  <a:gd name="connsiteY4" fmla="*/ 397381 h 397381"/>
                  <a:gd name="connsiteX5" fmla="*/ 0 w 290616"/>
                  <a:gd name="connsiteY5" fmla="*/ 203200 h 397381"/>
                  <a:gd name="connsiteX0" fmla="*/ 0 w 290616"/>
                  <a:gd name="connsiteY0" fmla="*/ 256577 h 450758"/>
                  <a:gd name="connsiteX1" fmla="*/ 76621 w 290616"/>
                  <a:gd name="connsiteY1" fmla="*/ 0 h 450758"/>
                  <a:gd name="connsiteX2" fmla="*/ 254842 w 290616"/>
                  <a:gd name="connsiteY2" fmla="*/ 53377 h 450758"/>
                  <a:gd name="connsiteX3" fmla="*/ 290616 w 290616"/>
                  <a:gd name="connsiteY3" fmla="*/ 326933 h 450758"/>
                  <a:gd name="connsiteX4" fmla="*/ 138851 w 290616"/>
                  <a:gd name="connsiteY4" fmla="*/ 450758 h 450758"/>
                  <a:gd name="connsiteX5" fmla="*/ 0 w 290616"/>
                  <a:gd name="connsiteY5" fmla="*/ 256577 h 450758"/>
                  <a:gd name="connsiteX0" fmla="*/ 0 w 290616"/>
                  <a:gd name="connsiteY0" fmla="*/ 261340 h 455521"/>
                  <a:gd name="connsiteX1" fmla="*/ 71859 w 290616"/>
                  <a:gd name="connsiteY1" fmla="*/ 0 h 455521"/>
                  <a:gd name="connsiteX2" fmla="*/ 254842 w 290616"/>
                  <a:gd name="connsiteY2" fmla="*/ 58140 h 455521"/>
                  <a:gd name="connsiteX3" fmla="*/ 290616 w 290616"/>
                  <a:gd name="connsiteY3" fmla="*/ 331696 h 455521"/>
                  <a:gd name="connsiteX4" fmla="*/ 138851 w 290616"/>
                  <a:gd name="connsiteY4" fmla="*/ 455521 h 455521"/>
                  <a:gd name="connsiteX5" fmla="*/ 0 w 290616"/>
                  <a:gd name="connsiteY5" fmla="*/ 261340 h 455521"/>
                  <a:gd name="connsiteX0" fmla="*/ 0 w 290616"/>
                  <a:gd name="connsiteY0" fmla="*/ 261340 h 458696"/>
                  <a:gd name="connsiteX1" fmla="*/ 71859 w 290616"/>
                  <a:gd name="connsiteY1" fmla="*/ 0 h 458696"/>
                  <a:gd name="connsiteX2" fmla="*/ 254842 w 290616"/>
                  <a:gd name="connsiteY2" fmla="*/ 58140 h 458696"/>
                  <a:gd name="connsiteX3" fmla="*/ 290616 w 290616"/>
                  <a:gd name="connsiteY3" fmla="*/ 331696 h 458696"/>
                  <a:gd name="connsiteX4" fmla="*/ 132501 w 290616"/>
                  <a:gd name="connsiteY4" fmla="*/ 458696 h 458696"/>
                  <a:gd name="connsiteX5" fmla="*/ 0 w 290616"/>
                  <a:gd name="connsiteY5" fmla="*/ 261340 h 458696"/>
                  <a:gd name="connsiteX0" fmla="*/ 0 w 300141"/>
                  <a:gd name="connsiteY0" fmla="*/ 261340 h 458696"/>
                  <a:gd name="connsiteX1" fmla="*/ 71859 w 300141"/>
                  <a:gd name="connsiteY1" fmla="*/ 0 h 458696"/>
                  <a:gd name="connsiteX2" fmla="*/ 254842 w 300141"/>
                  <a:gd name="connsiteY2" fmla="*/ 58140 h 458696"/>
                  <a:gd name="connsiteX3" fmla="*/ 300141 w 300141"/>
                  <a:gd name="connsiteY3" fmla="*/ 331696 h 458696"/>
                  <a:gd name="connsiteX4" fmla="*/ 132501 w 300141"/>
                  <a:gd name="connsiteY4" fmla="*/ 458696 h 458696"/>
                  <a:gd name="connsiteX5" fmla="*/ 0 w 300141"/>
                  <a:gd name="connsiteY5" fmla="*/ 261340 h 458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141" h="458696">
                    <a:moveTo>
                      <a:pt x="0" y="261340"/>
                    </a:moveTo>
                    <a:lnTo>
                      <a:pt x="71859" y="0"/>
                    </a:lnTo>
                    <a:lnTo>
                      <a:pt x="254842" y="58140"/>
                    </a:lnTo>
                    <a:lnTo>
                      <a:pt x="300141" y="331696"/>
                    </a:lnTo>
                    <a:lnTo>
                      <a:pt x="132501" y="458696"/>
                    </a:lnTo>
                    <a:lnTo>
                      <a:pt x="0" y="26134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Pentagon 36">
                <a:extLst>
                  <a:ext uri="{FF2B5EF4-FFF2-40B4-BE49-F238E27FC236}">
                    <a16:creationId xmlns:a16="http://schemas.microsoft.com/office/drawing/2014/main" id="{04EEBFB8-CFD5-C80F-2EFF-E62151B57D9D}"/>
                  </a:ext>
                </a:extLst>
              </p:cNvPr>
              <p:cNvSpPr/>
              <p:nvPr/>
            </p:nvSpPr>
            <p:spPr>
              <a:xfrm>
                <a:off x="7751998" y="2993408"/>
                <a:ext cx="419204" cy="241806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39841"/>
                  <a:gd name="connsiteY0" fmla="*/ 116877 h 460283"/>
                  <a:gd name="connsiteX1" fmla="*/ 229021 w 439841"/>
                  <a:gd name="connsiteY1" fmla="*/ 0 h 460283"/>
                  <a:gd name="connsiteX2" fmla="*/ 407242 w 439841"/>
                  <a:gd name="connsiteY2" fmla="*/ 186727 h 460283"/>
                  <a:gd name="connsiteX3" fmla="*/ 439841 w 439841"/>
                  <a:gd name="connsiteY3" fmla="*/ 460283 h 460283"/>
                  <a:gd name="connsiteX4" fmla="*/ 21376 w 439841"/>
                  <a:gd name="connsiteY4" fmla="*/ 371383 h 460283"/>
                  <a:gd name="connsiteX5" fmla="*/ 0 w 439841"/>
                  <a:gd name="connsiteY5" fmla="*/ 116877 h 460283"/>
                  <a:gd name="connsiteX0" fmla="*/ 0 w 439841"/>
                  <a:gd name="connsiteY0" fmla="*/ 116877 h 565058"/>
                  <a:gd name="connsiteX1" fmla="*/ 229021 w 439841"/>
                  <a:gd name="connsiteY1" fmla="*/ 0 h 565058"/>
                  <a:gd name="connsiteX2" fmla="*/ 407242 w 439841"/>
                  <a:gd name="connsiteY2" fmla="*/ 186727 h 565058"/>
                  <a:gd name="connsiteX3" fmla="*/ 439841 w 439841"/>
                  <a:gd name="connsiteY3" fmla="*/ 460283 h 565058"/>
                  <a:gd name="connsiteX4" fmla="*/ 211876 w 439841"/>
                  <a:gd name="connsiteY4" fmla="*/ 565058 h 565058"/>
                  <a:gd name="connsiteX5" fmla="*/ 0 w 439841"/>
                  <a:gd name="connsiteY5" fmla="*/ 116877 h 565058"/>
                  <a:gd name="connsiteX0" fmla="*/ 0 w 385866"/>
                  <a:gd name="connsiteY0" fmla="*/ 523277 h 565058"/>
                  <a:gd name="connsiteX1" fmla="*/ 175046 w 385866"/>
                  <a:gd name="connsiteY1" fmla="*/ 0 h 565058"/>
                  <a:gd name="connsiteX2" fmla="*/ 353267 w 385866"/>
                  <a:gd name="connsiteY2" fmla="*/ 186727 h 565058"/>
                  <a:gd name="connsiteX3" fmla="*/ 385866 w 385866"/>
                  <a:gd name="connsiteY3" fmla="*/ 460283 h 565058"/>
                  <a:gd name="connsiteX4" fmla="*/ 157901 w 385866"/>
                  <a:gd name="connsiteY4" fmla="*/ 565058 h 565058"/>
                  <a:gd name="connsiteX5" fmla="*/ 0 w 385866"/>
                  <a:gd name="connsiteY5" fmla="*/ 523277 h 565058"/>
                  <a:gd name="connsiteX0" fmla="*/ 0 w 385866"/>
                  <a:gd name="connsiteY0" fmla="*/ 523277 h 574583"/>
                  <a:gd name="connsiteX1" fmla="*/ 175046 w 385866"/>
                  <a:gd name="connsiteY1" fmla="*/ 0 h 574583"/>
                  <a:gd name="connsiteX2" fmla="*/ 353267 w 385866"/>
                  <a:gd name="connsiteY2" fmla="*/ 186727 h 574583"/>
                  <a:gd name="connsiteX3" fmla="*/ 385866 w 385866"/>
                  <a:gd name="connsiteY3" fmla="*/ 460283 h 574583"/>
                  <a:gd name="connsiteX4" fmla="*/ 157901 w 385866"/>
                  <a:gd name="connsiteY4" fmla="*/ 574583 h 574583"/>
                  <a:gd name="connsiteX5" fmla="*/ 0 w 385866"/>
                  <a:gd name="connsiteY5" fmla="*/ 523277 h 574583"/>
                  <a:gd name="connsiteX0" fmla="*/ 0 w 385866"/>
                  <a:gd name="connsiteY0" fmla="*/ 523277 h 574583"/>
                  <a:gd name="connsiteX1" fmla="*/ 175046 w 385866"/>
                  <a:gd name="connsiteY1" fmla="*/ 0 h 574583"/>
                  <a:gd name="connsiteX2" fmla="*/ 267542 w 385866"/>
                  <a:gd name="connsiteY2" fmla="*/ 339127 h 574583"/>
                  <a:gd name="connsiteX3" fmla="*/ 385866 w 385866"/>
                  <a:gd name="connsiteY3" fmla="*/ 460283 h 574583"/>
                  <a:gd name="connsiteX4" fmla="*/ 157901 w 385866"/>
                  <a:gd name="connsiteY4" fmla="*/ 574583 h 574583"/>
                  <a:gd name="connsiteX5" fmla="*/ 0 w 385866"/>
                  <a:gd name="connsiteY5" fmla="*/ 523277 h 574583"/>
                  <a:gd name="connsiteX0" fmla="*/ 0 w 385866"/>
                  <a:gd name="connsiteY0" fmla="*/ 523277 h 574583"/>
                  <a:gd name="connsiteX1" fmla="*/ 175046 w 385866"/>
                  <a:gd name="connsiteY1" fmla="*/ 0 h 574583"/>
                  <a:gd name="connsiteX2" fmla="*/ 362792 w 385866"/>
                  <a:gd name="connsiteY2" fmla="*/ 351827 h 574583"/>
                  <a:gd name="connsiteX3" fmla="*/ 385866 w 385866"/>
                  <a:gd name="connsiteY3" fmla="*/ 460283 h 574583"/>
                  <a:gd name="connsiteX4" fmla="*/ 157901 w 385866"/>
                  <a:gd name="connsiteY4" fmla="*/ 574583 h 574583"/>
                  <a:gd name="connsiteX5" fmla="*/ 0 w 385866"/>
                  <a:gd name="connsiteY5" fmla="*/ 523277 h 574583"/>
                  <a:gd name="connsiteX0" fmla="*/ 0 w 385866"/>
                  <a:gd name="connsiteY0" fmla="*/ 171450 h 222756"/>
                  <a:gd name="connsiteX1" fmla="*/ 155996 w 385866"/>
                  <a:gd name="connsiteY1" fmla="*/ 3773 h 222756"/>
                  <a:gd name="connsiteX2" fmla="*/ 362792 w 385866"/>
                  <a:gd name="connsiteY2" fmla="*/ 0 h 222756"/>
                  <a:gd name="connsiteX3" fmla="*/ 385866 w 385866"/>
                  <a:gd name="connsiteY3" fmla="*/ 108456 h 222756"/>
                  <a:gd name="connsiteX4" fmla="*/ 157901 w 385866"/>
                  <a:gd name="connsiteY4" fmla="*/ 222756 h 222756"/>
                  <a:gd name="connsiteX5" fmla="*/ 0 w 385866"/>
                  <a:gd name="connsiteY5" fmla="*/ 171450 h 222756"/>
                  <a:gd name="connsiteX0" fmla="*/ 0 w 385866"/>
                  <a:gd name="connsiteY0" fmla="*/ 171450 h 222756"/>
                  <a:gd name="connsiteX1" fmla="*/ 102021 w 385866"/>
                  <a:gd name="connsiteY1" fmla="*/ 35523 h 222756"/>
                  <a:gd name="connsiteX2" fmla="*/ 362792 w 385866"/>
                  <a:gd name="connsiteY2" fmla="*/ 0 h 222756"/>
                  <a:gd name="connsiteX3" fmla="*/ 385866 w 385866"/>
                  <a:gd name="connsiteY3" fmla="*/ 108456 h 222756"/>
                  <a:gd name="connsiteX4" fmla="*/ 157901 w 385866"/>
                  <a:gd name="connsiteY4" fmla="*/ 222756 h 222756"/>
                  <a:gd name="connsiteX5" fmla="*/ 0 w 385866"/>
                  <a:gd name="connsiteY5" fmla="*/ 171450 h 222756"/>
                  <a:gd name="connsiteX0" fmla="*/ 0 w 408091"/>
                  <a:gd name="connsiteY0" fmla="*/ 171450 h 222756"/>
                  <a:gd name="connsiteX1" fmla="*/ 102021 w 408091"/>
                  <a:gd name="connsiteY1" fmla="*/ 35523 h 222756"/>
                  <a:gd name="connsiteX2" fmla="*/ 362792 w 408091"/>
                  <a:gd name="connsiteY2" fmla="*/ 0 h 222756"/>
                  <a:gd name="connsiteX3" fmla="*/ 408091 w 408091"/>
                  <a:gd name="connsiteY3" fmla="*/ 117981 h 222756"/>
                  <a:gd name="connsiteX4" fmla="*/ 157901 w 408091"/>
                  <a:gd name="connsiteY4" fmla="*/ 222756 h 222756"/>
                  <a:gd name="connsiteX5" fmla="*/ 0 w 408091"/>
                  <a:gd name="connsiteY5" fmla="*/ 171450 h 222756"/>
                  <a:gd name="connsiteX0" fmla="*/ 0 w 408091"/>
                  <a:gd name="connsiteY0" fmla="*/ 171450 h 235456"/>
                  <a:gd name="connsiteX1" fmla="*/ 102021 w 408091"/>
                  <a:gd name="connsiteY1" fmla="*/ 35523 h 235456"/>
                  <a:gd name="connsiteX2" fmla="*/ 362792 w 408091"/>
                  <a:gd name="connsiteY2" fmla="*/ 0 h 235456"/>
                  <a:gd name="connsiteX3" fmla="*/ 408091 w 408091"/>
                  <a:gd name="connsiteY3" fmla="*/ 117981 h 235456"/>
                  <a:gd name="connsiteX4" fmla="*/ 167426 w 408091"/>
                  <a:gd name="connsiteY4" fmla="*/ 235456 h 235456"/>
                  <a:gd name="connsiteX5" fmla="*/ 0 w 408091"/>
                  <a:gd name="connsiteY5" fmla="*/ 171450 h 235456"/>
                  <a:gd name="connsiteX0" fmla="*/ 0 w 417616"/>
                  <a:gd name="connsiteY0" fmla="*/ 174625 h 235456"/>
                  <a:gd name="connsiteX1" fmla="*/ 111546 w 417616"/>
                  <a:gd name="connsiteY1" fmla="*/ 35523 h 235456"/>
                  <a:gd name="connsiteX2" fmla="*/ 372317 w 417616"/>
                  <a:gd name="connsiteY2" fmla="*/ 0 h 235456"/>
                  <a:gd name="connsiteX3" fmla="*/ 417616 w 417616"/>
                  <a:gd name="connsiteY3" fmla="*/ 117981 h 235456"/>
                  <a:gd name="connsiteX4" fmla="*/ 176951 w 417616"/>
                  <a:gd name="connsiteY4" fmla="*/ 235456 h 235456"/>
                  <a:gd name="connsiteX5" fmla="*/ 0 w 417616"/>
                  <a:gd name="connsiteY5" fmla="*/ 174625 h 235456"/>
                  <a:gd name="connsiteX0" fmla="*/ 0 w 423966"/>
                  <a:gd name="connsiteY0" fmla="*/ 182563 h 235456"/>
                  <a:gd name="connsiteX1" fmla="*/ 117896 w 423966"/>
                  <a:gd name="connsiteY1" fmla="*/ 35523 h 235456"/>
                  <a:gd name="connsiteX2" fmla="*/ 378667 w 423966"/>
                  <a:gd name="connsiteY2" fmla="*/ 0 h 235456"/>
                  <a:gd name="connsiteX3" fmla="*/ 423966 w 423966"/>
                  <a:gd name="connsiteY3" fmla="*/ 117981 h 235456"/>
                  <a:gd name="connsiteX4" fmla="*/ 183301 w 423966"/>
                  <a:gd name="connsiteY4" fmla="*/ 235456 h 235456"/>
                  <a:gd name="connsiteX5" fmla="*/ 0 w 423966"/>
                  <a:gd name="connsiteY5" fmla="*/ 182563 h 235456"/>
                  <a:gd name="connsiteX0" fmla="*/ 0 w 396979"/>
                  <a:gd name="connsiteY0" fmla="*/ 182563 h 235456"/>
                  <a:gd name="connsiteX1" fmla="*/ 117896 w 396979"/>
                  <a:gd name="connsiteY1" fmla="*/ 35523 h 235456"/>
                  <a:gd name="connsiteX2" fmla="*/ 378667 w 396979"/>
                  <a:gd name="connsiteY2" fmla="*/ 0 h 235456"/>
                  <a:gd name="connsiteX3" fmla="*/ 396979 w 396979"/>
                  <a:gd name="connsiteY3" fmla="*/ 117981 h 235456"/>
                  <a:gd name="connsiteX4" fmla="*/ 183301 w 396979"/>
                  <a:gd name="connsiteY4" fmla="*/ 235456 h 235456"/>
                  <a:gd name="connsiteX5" fmla="*/ 0 w 396979"/>
                  <a:gd name="connsiteY5" fmla="*/ 182563 h 235456"/>
                  <a:gd name="connsiteX0" fmla="*/ 0 w 416029"/>
                  <a:gd name="connsiteY0" fmla="*/ 182563 h 235456"/>
                  <a:gd name="connsiteX1" fmla="*/ 117896 w 416029"/>
                  <a:gd name="connsiteY1" fmla="*/ 35523 h 235456"/>
                  <a:gd name="connsiteX2" fmla="*/ 378667 w 416029"/>
                  <a:gd name="connsiteY2" fmla="*/ 0 h 235456"/>
                  <a:gd name="connsiteX3" fmla="*/ 416029 w 416029"/>
                  <a:gd name="connsiteY3" fmla="*/ 117981 h 235456"/>
                  <a:gd name="connsiteX4" fmla="*/ 183301 w 416029"/>
                  <a:gd name="connsiteY4" fmla="*/ 235456 h 235456"/>
                  <a:gd name="connsiteX5" fmla="*/ 0 w 416029"/>
                  <a:gd name="connsiteY5" fmla="*/ 182563 h 235456"/>
                  <a:gd name="connsiteX0" fmla="*/ 0 w 416029"/>
                  <a:gd name="connsiteY0" fmla="*/ 188913 h 241806"/>
                  <a:gd name="connsiteX1" fmla="*/ 117896 w 416029"/>
                  <a:gd name="connsiteY1" fmla="*/ 41873 h 241806"/>
                  <a:gd name="connsiteX2" fmla="*/ 388192 w 416029"/>
                  <a:gd name="connsiteY2" fmla="*/ 0 h 241806"/>
                  <a:gd name="connsiteX3" fmla="*/ 416029 w 416029"/>
                  <a:gd name="connsiteY3" fmla="*/ 124331 h 241806"/>
                  <a:gd name="connsiteX4" fmla="*/ 183301 w 416029"/>
                  <a:gd name="connsiteY4" fmla="*/ 241806 h 241806"/>
                  <a:gd name="connsiteX5" fmla="*/ 0 w 416029"/>
                  <a:gd name="connsiteY5" fmla="*/ 188913 h 241806"/>
                  <a:gd name="connsiteX0" fmla="*/ 0 w 419204"/>
                  <a:gd name="connsiteY0" fmla="*/ 182563 h 241806"/>
                  <a:gd name="connsiteX1" fmla="*/ 121071 w 419204"/>
                  <a:gd name="connsiteY1" fmla="*/ 41873 h 241806"/>
                  <a:gd name="connsiteX2" fmla="*/ 391367 w 419204"/>
                  <a:gd name="connsiteY2" fmla="*/ 0 h 241806"/>
                  <a:gd name="connsiteX3" fmla="*/ 419204 w 419204"/>
                  <a:gd name="connsiteY3" fmla="*/ 124331 h 241806"/>
                  <a:gd name="connsiteX4" fmla="*/ 186476 w 419204"/>
                  <a:gd name="connsiteY4" fmla="*/ 241806 h 241806"/>
                  <a:gd name="connsiteX5" fmla="*/ 0 w 419204"/>
                  <a:gd name="connsiteY5" fmla="*/ 182563 h 2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9204" h="241806">
                    <a:moveTo>
                      <a:pt x="0" y="182563"/>
                    </a:moveTo>
                    <a:lnTo>
                      <a:pt x="121071" y="41873"/>
                    </a:lnTo>
                    <a:lnTo>
                      <a:pt x="391367" y="0"/>
                    </a:lnTo>
                    <a:lnTo>
                      <a:pt x="419204" y="124331"/>
                    </a:lnTo>
                    <a:lnTo>
                      <a:pt x="186476" y="241806"/>
                    </a:lnTo>
                    <a:lnTo>
                      <a:pt x="0" y="182563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Pentagon 36">
                <a:extLst>
                  <a:ext uri="{FF2B5EF4-FFF2-40B4-BE49-F238E27FC236}">
                    <a16:creationId xmlns:a16="http://schemas.microsoft.com/office/drawing/2014/main" id="{21B394BF-78AF-AB3D-B8F8-FF1A8CBDFD9A}"/>
                  </a:ext>
                </a:extLst>
              </p:cNvPr>
              <p:cNvSpPr/>
              <p:nvPr/>
            </p:nvSpPr>
            <p:spPr>
              <a:xfrm>
                <a:off x="8158889" y="3000552"/>
                <a:ext cx="292942" cy="320675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96099 w 503341"/>
                  <a:gd name="connsiteY0" fmla="*/ 116877 h 444408"/>
                  <a:gd name="connsiteX1" fmla="*/ 325120 w 503341"/>
                  <a:gd name="connsiteY1" fmla="*/ 0 h 444408"/>
                  <a:gd name="connsiteX2" fmla="*/ 503341 w 503341"/>
                  <a:gd name="connsiteY2" fmla="*/ 186727 h 444408"/>
                  <a:gd name="connsiteX3" fmla="*/ 383540 w 503341"/>
                  <a:gd name="connsiteY3" fmla="*/ 444408 h 444408"/>
                  <a:gd name="connsiteX4" fmla="*/ 0 w 503341"/>
                  <a:gd name="connsiteY4" fmla="*/ 438058 h 444408"/>
                  <a:gd name="connsiteX5" fmla="*/ 96099 w 503341"/>
                  <a:gd name="connsiteY5" fmla="*/ 116877 h 444408"/>
                  <a:gd name="connsiteX0" fmla="*/ 96099 w 503341"/>
                  <a:gd name="connsiteY0" fmla="*/ 116877 h 625383"/>
                  <a:gd name="connsiteX1" fmla="*/ 325120 w 503341"/>
                  <a:gd name="connsiteY1" fmla="*/ 0 h 625383"/>
                  <a:gd name="connsiteX2" fmla="*/ 503341 w 503341"/>
                  <a:gd name="connsiteY2" fmla="*/ 186727 h 625383"/>
                  <a:gd name="connsiteX3" fmla="*/ 183515 w 503341"/>
                  <a:gd name="connsiteY3" fmla="*/ 625383 h 625383"/>
                  <a:gd name="connsiteX4" fmla="*/ 0 w 503341"/>
                  <a:gd name="connsiteY4" fmla="*/ 438058 h 625383"/>
                  <a:gd name="connsiteX5" fmla="*/ 96099 w 503341"/>
                  <a:gd name="connsiteY5" fmla="*/ 116877 h 625383"/>
                  <a:gd name="connsiteX0" fmla="*/ 96099 w 325120"/>
                  <a:gd name="connsiteY0" fmla="*/ 116877 h 625383"/>
                  <a:gd name="connsiteX1" fmla="*/ 325120 w 325120"/>
                  <a:gd name="connsiteY1" fmla="*/ 0 h 625383"/>
                  <a:gd name="connsiteX2" fmla="*/ 265216 w 325120"/>
                  <a:gd name="connsiteY2" fmla="*/ 624877 h 625383"/>
                  <a:gd name="connsiteX3" fmla="*/ 183515 w 325120"/>
                  <a:gd name="connsiteY3" fmla="*/ 625383 h 625383"/>
                  <a:gd name="connsiteX4" fmla="*/ 0 w 325120"/>
                  <a:gd name="connsiteY4" fmla="*/ 438058 h 625383"/>
                  <a:gd name="connsiteX5" fmla="*/ 96099 w 325120"/>
                  <a:gd name="connsiteY5" fmla="*/ 116877 h 625383"/>
                  <a:gd name="connsiteX0" fmla="*/ 0 w 352846"/>
                  <a:gd name="connsiteY0" fmla="*/ 323252 h 625383"/>
                  <a:gd name="connsiteX1" fmla="*/ 352846 w 352846"/>
                  <a:gd name="connsiteY1" fmla="*/ 0 h 625383"/>
                  <a:gd name="connsiteX2" fmla="*/ 292942 w 352846"/>
                  <a:gd name="connsiteY2" fmla="*/ 624877 h 625383"/>
                  <a:gd name="connsiteX3" fmla="*/ 211241 w 352846"/>
                  <a:gd name="connsiteY3" fmla="*/ 625383 h 625383"/>
                  <a:gd name="connsiteX4" fmla="*/ 27726 w 352846"/>
                  <a:gd name="connsiteY4" fmla="*/ 438058 h 625383"/>
                  <a:gd name="connsiteX5" fmla="*/ 0 w 352846"/>
                  <a:gd name="connsiteY5" fmla="*/ 323252 h 625383"/>
                  <a:gd name="connsiteX0" fmla="*/ 0 w 292942"/>
                  <a:gd name="connsiteY0" fmla="*/ 0 h 302131"/>
                  <a:gd name="connsiteX1" fmla="*/ 190921 w 292942"/>
                  <a:gd name="connsiteY1" fmla="*/ 149823 h 302131"/>
                  <a:gd name="connsiteX2" fmla="*/ 292942 w 292942"/>
                  <a:gd name="connsiteY2" fmla="*/ 301625 h 302131"/>
                  <a:gd name="connsiteX3" fmla="*/ 211241 w 292942"/>
                  <a:gd name="connsiteY3" fmla="*/ 302131 h 302131"/>
                  <a:gd name="connsiteX4" fmla="*/ 27726 w 292942"/>
                  <a:gd name="connsiteY4" fmla="*/ 114806 h 302131"/>
                  <a:gd name="connsiteX5" fmla="*/ 0 w 292942"/>
                  <a:gd name="connsiteY5" fmla="*/ 0 h 302131"/>
                  <a:gd name="connsiteX0" fmla="*/ 0 w 292942"/>
                  <a:gd name="connsiteY0" fmla="*/ 0 h 302131"/>
                  <a:gd name="connsiteX1" fmla="*/ 152821 w 292942"/>
                  <a:gd name="connsiteY1" fmla="*/ 114898 h 302131"/>
                  <a:gd name="connsiteX2" fmla="*/ 292942 w 292942"/>
                  <a:gd name="connsiteY2" fmla="*/ 301625 h 302131"/>
                  <a:gd name="connsiteX3" fmla="*/ 211241 w 292942"/>
                  <a:gd name="connsiteY3" fmla="*/ 302131 h 302131"/>
                  <a:gd name="connsiteX4" fmla="*/ 27726 w 292942"/>
                  <a:gd name="connsiteY4" fmla="*/ 114806 h 302131"/>
                  <a:gd name="connsiteX5" fmla="*/ 0 w 292942"/>
                  <a:gd name="connsiteY5" fmla="*/ 0 h 302131"/>
                  <a:gd name="connsiteX0" fmla="*/ 0 w 286592"/>
                  <a:gd name="connsiteY0" fmla="*/ 0 h 311150"/>
                  <a:gd name="connsiteX1" fmla="*/ 152821 w 286592"/>
                  <a:gd name="connsiteY1" fmla="*/ 114898 h 311150"/>
                  <a:gd name="connsiteX2" fmla="*/ 286592 w 286592"/>
                  <a:gd name="connsiteY2" fmla="*/ 311150 h 311150"/>
                  <a:gd name="connsiteX3" fmla="*/ 211241 w 286592"/>
                  <a:gd name="connsiteY3" fmla="*/ 302131 h 311150"/>
                  <a:gd name="connsiteX4" fmla="*/ 27726 w 286592"/>
                  <a:gd name="connsiteY4" fmla="*/ 114806 h 311150"/>
                  <a:gd name="connsiteX5" fmla="*/ 0 w 286592"/>
                  <a:gd name="connsiteY5" fmla="*/ 0 h 311150"/>
                  <a:gd name="connsiteX0" fmla="*/ 0 w 286592"/>
                  <a:gd name="connsiteY0" fmla="*/ 0 h 311150"/>
                  <a:gd name="connsiteX1" fmla="*/ 168696 w 286592"/>
                  <a:gd name="connsiteY1" fmla="*/ 114898 h 311150"/>
                  <a:gd name="connsiteX2" fmla="*/ 286592 w 286592"/>
                  <a:gd name="connsiteY2" fmla="*/ 311150 h 311150"/>
                  <a:gd name="connsiteX3" fmla="*/ 211241 w 286592"/>
                  <a:gd name="connsiteY3" fmla="*/ 302131 h 311150"/>
                  <a:gd name="connsiteX4" fmla="*/ 27726 w 286592"/>
                  <a:gd name="connsiteY4" fmla="*/ 114806 h 311150"/>
                  <a:gd name="connsiteX5" fmla="*/ 0 w 286592"/>
                  <a:gd name="connsiteY5" fmla="*/ 0 h 311150"/>
                  <a:gd name="connsiteX0" fmla="*/ 0 w 289767"/>
                  <a:gd name="connsiteY0" fmla="*/ 0 h 314325"/>
                  <a:gd name="connsiteX1" fmla="*/ 168696 w 289767"/>
                  <a:gd name="connsiteY1" fmla="*/ 114898 h 314325"/>
                  <a:gd name="connsiteX2" fmla="*/ 289767 w 289767"/>
                  <a:gd name="connsiteY2" fmla="*/ 314325 h 314325"/>
                  <a:gd name="connsiteX3" fmla="*/ 211241 w 289767"/>
                  <a:gd name="connsiteY3" fmla="*/ 302131 h 314325"/>
                  <a:gd name="connsiteX4" fmla="*/ 27726 w 289767"/>
                  <a:gd name="connsiteY4" fmla="*/ 114806 h 314325"/>
                  <a:gd name="connsiteX5" fmla="*/ 0 w 289767"/>
                  <a:gd name="connsiteY5" fmla="*/ 0 h 314325"/>
                  <a:gd name="connsiteX0" fmla="*/ 0 w 289767"/>
                  <a:gd name="connsiteY0" fmla="*/ 0 h 314325"/>
                  <a:gd name="connsiteX1" fmla="*/ 168696 w 289767"/>
                  <a:gd name="connsiteY1" fmla="*/ 114898 h 314325"/>
                  <a:gd name="connsiteX2" fmla="*/ 289767 w 289767"/>
                  <a:gd name="connsiteY2" fmla="*/ 314325 h 314325"/>
                  <a:gd name="connsiteX3" fmla="*/ 216003 w 289767"/>
                  <a:gd name="connsiteY3" fmla="*/ 305306 h 314325"/>
                  <a:gd name="connsiteX4" fmla="*/ 27726 w 289767"/>
                  <a:gd name="connsiteY4" fmla="*/ 114806 h 314325"/>
                  <a:gd name="connsiteX5" fmla="*/ 0 w 289767"/>
                  <a:gd name="connsiteY5" fmla="*/ 0 h 314325"/>
                  <a:gd name="connsiteX0" fmla="*/ 0 w 292942"/>
                  <a:gd name="connsiteY0" fmla="*/ 0 h 320675"/>
                  <a:gd name="connsiteX1" fmla="*/ 171871 w 292942"/>
                  <a:gd name="connsiteY1" fmla="*/ 121248 h 320675"/>
                  <a:gd name="connsiteX2" fmla="*/ 292942 w 292942"/>
                  <a:gd name="connsiteY2" fmla="*/ 320675 h 320675"/>
                  <a:gd name="connsiteX3" fmla="*/ 219178 w 292942"/>
                  <a:gd name="connsiteY3" fmla="*/ 311656 h 320675"/>
                  <a:gd name="connsiteX4" fmla="*/ 30901 w 292942"/>
                  <a:gd name="connsiteY4" fmla="*/ 121156 h 320675"/>
                  <a:gd name="connsiteX5" fmla="*/ 0 w 292942"/>
                  <a:gd name="connsiteY5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942" h="320675">
                    <a:moveTo>
                      <a:pt x="0" y="0"/>
                    </a:moveTo>
                    <a:lnTo>
                      <a:pt x="171871" y="121248"/>
                    </a:lnTo>
                    <a:lnTo>
                      <a:pt x="292942" y="320675"/>
                    </a:lnTo>
                    <a:lnTo>
                      <a:pt x="219178" y="311656"/>
                    </a:lnTo>
                    <a:lnTo>
                      <a:pt x="30901" y="121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Pentagon 36">
                <a:extLst>
                  <a:ext uri="{FF2B5EF4-FFF2-40B4-BE49-F238E27FC236}">
                    <a16:creationId xmlns:a16="http://schemas.microsoft.com/office/drawing/2014/main" id="{6CB8FD59-4276-99BB-D954-87F72ADA7BC1}"/>
                  </a:ext>
                </a:extLst>
              </p:cNvPr>
              <p:cNvSpPr/>
              <p:nvPr/>
            </p:nvSpPr>
            <p:spPr>
              <a:xfrm rot="3585482">
                <a:off x="8210785" y="3336153"/>
                <a:ext cx="279461" cy="356185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96099 w 503341"/>
                  <a:gd name="connsiteY0" fmla="*/ 116877 h 444408"/>
                  <a:gd name="connsiteX1" fmla="*/ 325120 w 503341"/>
                  <a:gd name="connsiteY1" fmla="*/ 0 h 444408"/>
                  <a:gd name="connsiteX2" fmla="*/ 503341 w 503341"/>
                  <a:gd name="connsiteY2" fmla="*/ 186727 h 444408"/>
                  <a:gd name="connsiteX3" fmla="*/ 383540 w 503341"/>
                  <a:gd name="connsiteY3" fmla="*/ 444408 h 444408"/>
                  <a:gd name="connsiteX4" fmla="*/ 0 w 503341"/>
                  <a:gd name="connsiteY4" fmla="*/ 438058 h 444408"/>
                  <a:gd name="connsiteX5" fmla="*/ 96099 w 503341"/>
                  <a:gd name="connsiteY5" fmla="*/ 116877 h 444408"/>
                  <a:gd name="connsiteX0" fmla="*/ 96099 w 503341"/>
                  <a:gd name="connsiteY0" fmla="*/ 116877 h 625383"/>
                  <a:gd name="connsiteX1" fmla="*/ 325120 w 503341"/>
                  <a:gd name="connsiteY1" fmla="*/ 0 h 625383"/>
                  <a:gd name="connsiteX2" fmla="*/ 503341 w 503341"/>
                  <a:gd name="connsiteY2" fmla="*/ 186727 h 625383"/>
                  <a:gd name="connsiteX3" fmla="*/ 183515 w 503341"/>
                  <a:gd name="connsiteY3" fmla="*/ 625383 h 625383"/>
                  <a:gd name="connsiteX4" fmla="*/ 0 w 503341"/>
                  <a:gd name="connsiteY4" fmla="*/ 438058 h 625383"/>
                  <a:gd name="connsiteX5" fmla="*/ 96099 w 503341"/>
                  <a:gd name="connsiteY5" fmla="*/ 116877 h 625383"/>
                  <a:gd name="connsiteX0" fmla="*/ 96099 w 325120"/>
                  <a:gd name="connsiteY0" fmla="*/ 116877 h 625383"/>
                  <a:gd name="connsiteX1" fmla="*/ 325120 w 325120"/>
                  <a:gd name="connsiteY1" fmla="*/ 0 h 625383"/>
                  <a:gd name="connsiteX2" fmla="*/ 265216 w 325120"/>
                  <a:gd name="connsiteY2" fmla="*/ 624877 h 625383"/>
                  <a:gd name="connsiteX3" fmla="*/ 183515 w 325120"/>
                  <a:gd name="connsiteY3" fmla="*/ 625383 h 625383"/>
                  <a:gd name="connsiteX4" fmla="*/ 0 w 325120"/>
                  <a:gd name="connsiteY4" fmla="*/ 438058 h 625383"/>
                  <a:gd name="connsiteX5" fmla="*/ 96099 w 325120"/>
                  <a:gd name="connsiteY5" fmla="*/ 116877 h 625383"/>
                  <a:gd name="connsiteX0" fmla="*/ 0 w 352846"/>
                  <a:gd name="connsiteY0" fmla="*/ 323252 h 625383"/>
                  <a:gd name="connsiteX1" fmla="*/ 352846 w 352846"/>
                  <a:gd name="connsiteY1" fmla="*/ 0 h 625383"/>
                  <a:gd name="connsiteX2" fmla="*/ 292942 w 352846"/>
                  <a:gd name="connsiteY2" fmla="*/ 624877 h 625383"/>
                  <a:gd name="connsiteX3" fmla="*/ 211241 w 352846"/>
                  <a:gd name="connsiteY3" fmla="*/ 625383 h 625383"/>
                  <a:gd name="connsiteX4" fmla="*/ 27726 w 352846"/>
                  <a:gd name="connsiteY4" fmla="*/ 438058 h 625383"/>
                  <a:gd name="connsiteX5" fmla="*/ 0 w 352846"/>
                  <a:gd name="connsiteY5" fmla="*/ 323252 h 625383"/>
                  <a:gd name="connsiteX0" fmla="*/ 0 w 292942"/>
                  <a:gd name="connsiteY0" fmla="*/ 0 h 302131"/>
                  <a:gd name="connsiteX1" fmla="*/ 190921 w 292942"/>
                  <a:gd name="connsiteY1" fmla="*/ 149823 h 302131"/>
                  <a:gd name="connsiteX2" fmla="*/ 292942 w 292942"/>
                  <a:gd name="connsiteY2" fmla="*/ 301625 h 302131"/>
                  <a:gd name="connsiteX3" fmla="*/ 211241 w 292942"/>
                  <a:gd name="connsiteY3" fmla="*/ 302131 h 302131"/>
                  <a:gd name="connsiteX4" fmla="*/ 27726 w 292942"/>
                  <a:gd name="connsiteY4" fmla="*/ 114806 h 302131"/>
                  <a:gd name="connsiteX5" fmla="*/ 0 w 292942"/>
                  <a:gd name="connsiteY5" fmla="*/ 0 h 302131"/>
                  <a:gd name="connsiteX0" fmla="*/ 0 w 292942"/>
                  <a:gd name="connsiteY0" fmla="*/ 0 h 302131"/>
                  <a:gd name="connsiteX1" fmla="*/ 152821 w 292942"/>
                  <a:gd name="connsiteY1" fmla="*/ 114898 h 302131"/>
                  <a:gd name="connsiteX2" fmla="*/ 292942 w 292942"/>
                  <a:gd name="connsiteY2" fmla="*/ 301625 h 302131"/>
                  <a:gd name="connsiteX3" fmla="*/ 211241 w 292942"/>
                  <a:gd name="connsiteY3" fmla="*/ 302131 h 302131"/>
                  <a:gd name="connsiteX4" fmla="*/ 27726 w 292942"/>
                  <a:gd name="connsiteY4" fmla="*/ 114806 h 302131"/>
                  <a:gd name="connsiteX5" fmla="*/ 0 w 292942"/>
                  <a:gd name="connsiteY5" fmla="*/ 0 h 302131"/>
                  <a:gd name="connsiteX0" fmla="*/ 0 w 286592"/>
                  <a:gd name="connsiteY0" fmla="*/ 0 h 311150"/>
                  <a:gd name="connsiteX1" fmla="*/ 152821 w 286592"/>
                  <a:gd name="connsiteY1" fmla="*/ 114898 h 311150"/>
                  <a:gd name="connsiteX2" fmla="*/ 286592 w 286592"/>
                  <a:gd name="connsiteY2" fmla="*/ 311150 h 311150"/>
                  <a:gd name="connsiteX3" fmla="*/ 211241 w 286592"/>
                  <a:gd name="connsiteY3" fmla="*/ 302131 h 311150"/>
                  <a:gd name="connsiteX4" fmla="*/ 27726 w 286592"/>
                  <a:gd name="connsiteY4" fmla="*/ 114806 h 311150"/>
                  <a:gd name="connsiteX5" fmla="*/ 0 w 286592"/>
                  <a:gd name="connsiteY5" fmla="*/ 0 h 311150"/>
                  <a:gd name="connsiteX0" fmla="*/ 0 w 286592"/>
                  <a:gd name="connsiteY0" fmla="*/ 0 h 311150"/>
                  <a:gd name="connsiteX1" fmla="*/ 168696 w 286592"/>
                  <a:gd name="connsiteY1" fmla="*/ 114898 h 311150"/>
                  <a:gd name="connsiteX2" fmla="*/ 286592 w 286592"/>
                  <a:gd name="connsiteY2" fmla="*/ 311150 h 311150"/>
                  <a:gd name="connsiteX3" fmla="*/ 211241 w 286592"/>
                  <a:gd name="connsiteY3" fmla="*/ 302131 h 311150"/>
                  <a:gd name="connsiteX4" fmla="*/ 27726 w 286592"/>
                  <a:gd name="connsiteY4" fmla="*/ 114806 h 311150"/>
                  <a:gd name="connsiteX5" fmla="*/ 0 w 286592"/>
                  <a:gd name="connsiteY5" fmla="*/ 0 h 311150"/>
                  <a:gd name="connsiteX0" fmla="*/ 45877 w 332469"/>
                  <a:gd name="connsiteY0" fmla="*/ 0 h 311150"/>
                  <a:gd name="connsiteX1" fmla="*/ 214573 w 332469"/>
                  <a:gd name="connsiteY1" fmla="*/ 114898 h 311150"/>
                  <a:gd name="connsiteX2" fmla="*/ 332469 w 332469"/>
                  <a:gd name="connsiteY2" fmla="*/ 311150 h 311150"/>
                  <a:gd name="connsiteX3" fmla="*/ 257118 w 332469"/>
                  <a:gd name="connsiteY3" fmla="*/ 302131 h 311150"/>
                  <a:gd name="connsiteX4" fmla="*/ 0 w 332469"/>
                  <a:gd name="connsiteY4" fmla="*/ 64545 h 311150"/>
                  <a:gd name="connsiteX5" fmla="*/ 45877 w 332469"/>
                  <a:gd name="connsiteY5" fmla="*/ 0 h 311150"/>
                  <a:gd name="connsiteX0" fmla="*/ 45877 w 332469"/>
                  <a:gd name="connsiteY0" fmla="*/ 0 h 311150"/>
                  <a:gd name="connsiteX1" fmla="*/ 214573 w 332469"/>
                  <a:gd name="connsiteY1" fmla="*/ 114898 h 311150"/>
                  <a:gd name="connsiteX2" fmla="*/ 332469 w 332469"/>
                  <a:gd name="connsiteY2" fmla="*/ 311150 h 311150"/>
                  <a:gd name="connsiteX3" fmla="*/ 144671 w 332469"/>
                  <a:gd name="connsiteY3" fmla="*/ 280677 h 311150"/>
                  <a:gd name="connsiteX4" fmla="*/ 0 w 332469"/>
                  <a:gd name="connsiteY4" fmla="*/ 64545 h 311150"/>
                  <a:gd name="connsiteX5" fmla="*/ 45877 w 332469"/>
                  <a:gd name="connsiteY5" fmla="*/ 0 h 311150"/>
                  <a:gd name="connsiteX0" fmla="*/ 45877 w 265973"/>
                  <a:gd name="connsiteY0" fmla="*/ 0 h 349561"/>
                  <a:gd name="connsiteX1" fmla="*/ 214573 w 265973"/>
                  <a:gd name="connsiteY1" fmla="*/ 114898 h 349561"/>
                  <a:gd name="connsiteX2" fmla="*/ 265973 w 265973"/>
                  <a:gd name="connsiteY2" fmla="*/ 349561 h 349561"/>
                  <a:gd name="connsiteX3" fmla="*/ 144671 w 265973"/>
                  <a:gd name="connsiteY3" fmla="*/ 280677 h 349561"/>
                  <a:gd name="connsiteX4" fmla="*/ 0 w 265973"/>
                  <a:gd name="connsiteY4" fmla="*/ 64545 h 349561"/>
                  <a:gd name="connsiteX5" fmla="*/ 45877 w 265973"/>
                  <a:gd name="connsiteY5" fmla="*/ 0 h 349561"/>
                  <a:gd name="connsiteX0" fmla="*/ 45877 w 265973"/>
                  <a:gd name="connsiteY0" fmla="*/ 0 h 349561"/>
                  <a:gd name="connsiteX1" fmla="*/ 201558 w 265973"/>
                  <a:gd name="connsiteY1" fmla="*/ 162439 h 349561"/>
                  <a:gd name="connsiteX2" fmla="*/ 265973 w 265973"/>
                  <a:gd name="connsiteY2" fmla="*/ 349561 h 349561"/>
                  <a:gd name="connsiteX3" fmla="*/ 144671 w 265973"/>
                  <a:gd name="connsiteY3" fmla="*/ 280677 h 349561"/>
                  <a:gd name="connsiteX4" fmla="*/ 0 w 265973"/>
                  <a:gd name="connsiteY4" fmla="*/ 64545 h 349561"/>
                  <a:gd name="connsiteX5" fmla="*/ 45877 w 265973"/>
                  <a:gd name="connsiteY5" fmla="*/ 0 h 349561"/>
                  <a:gd name="connsiteX0" fmla="*/ 45877 w 265973"/>
                  <a:gd name="connsiteY0" fmla="*/ 0 h 349561"/>
                  <a:gd name="connsiteX1" fmla="*/ 216650 w 265973"/>
                  <a:gd name="connsiteY1" fmla="*/ 193288 h 349561"/>
                  <a:gd name="connsiteX2" fmla="*/ 265973 w 265973"/>
                  <a:gd name="connsiteY2" fmla="*/ 349561 h 349561"/>
                  <a:gd name="connsiteX3" fmla="*/ 144671 w 265973"/>
                  <a:gd name="connsiteY3" fmla="*/ 280677 h 349561"/>
                  <a:gd name="connsiteX4" fmla="*/ 0 w 265973"/>
                  <a:gd name="connsiteY4" fmla="*/ 64545 h 349561"/>
                  <a:gd name="connsiteX5" fmla="*/ 45877 w 265973"/>
                  <a:gd name="connsiteY5" fmla="*/ 0 h 349561"/>
                  <a:gd name="connsiteX0" fmla="*/ 45877 w 265973"/>
                  <a:gd name="connsiteY0" fmla="*/ 0 h 349561"/>
                  <a:gd name="connsiteX1" fmla="*/ 219387 w 265973"/>
                  <a:gd name="connsiteY1" fmla="*/ 172833 h 349561"/>
                  <a:gd name="connsiteX2" fmla="*/ 265973 w 265973"/>
                  <a:gd name="connsiteY2" fmla="*/ 349561 h 349561"/>
                  <a:gd name="connsiteX3" fmla="*/ 144671 w 265973"/>
                  <a:gd name="connsiteY3" fmla="*/ 280677 h 349561"/>
                  <a:gd name="connsiteX4" fmla="*/ 0 w 265973"/>
                  <a:gd name="connsiteY4" fmla="*/ 64545 h 349561"/>
                  <a:gd name="connsiteX5" fmla="*/ 45877 w 265973"/>
                  <a:gd name="connsiteY5" fmla="*/ 0 h 349561"/>
                  <a:gd name="connsiteX0" fmla="*/ 45877 w 280487"/>
                  <a:gd name="connsiteY0" fmla="*/ 0 h 356185"/>
                  <a:gd name="connsiteX1" fmla="*/ 219387 w 280487"/>
                  <a:gd name="connsiteY1" fmla="*/ 172833 h 356185"/>
                  <a:gd name="connsiteX2" fmla="*/ 280487 w 280487"/>
                  <a:gd name="connsiteY2" fmla="*/ 356185 h 356185"/>
                  <a:gd name="connsiteX3" fmla="*/ 144671 w 280487"/>
                  <a:gd name="connsiteY3" fmla="*/ 280677 h 356185"/>
                  <a:gd name="connsiteX4" fmla="*/ 0 w 280487"/>
                  <a:gd name="connsiteY4" fmla="*/ 64545 h 356185"/>
                  <a:gd name="connsiteX5" fmla="*/ 45877 w 280487"/>
                  <a:gd name="connsiteY5" fmla="*/ 0 h 356185"/>
                  <a:gd name="connsiteX0" fmla="*/ 42108 w 276718"/>
                  <a:gd name="connsiteY0" fmla="*/ 0 h 356185"/>
                  <a:gd name="connsiteX1" fmla="*/ 215618 w 276718"/>
                  <a:gd name="connsiteY1" fmla="*/ 172833 h 356185"/>
                  <a:gd name="connsiteX2" fmla="*/ 276718 w 276718"/>
                  <a:gd name="connsiteY2" fmla="*/ 356185 h 356185"/>
                  <a:gd name="connsiteX3" fmla="*/ 140902 w 276718"/>
                  <a:gd name="connsiteY3" fmla="*/ 280677 h 356185"/>
                  <a:gd name="connsiteX4" fmla="*/ 0 w 276718"/>
                  <a:gd name="connsiteY4" fmla="*/ 61230 h 356185"/>
                  <a:gd name="connsiteX5" fmla="*/ 42108 w 276718"/>
                  <a:gd name="connsiteY5" fmla="*/ 0 h 356185"/>
                  <a:gd name="connsiteX0" fmla="*/ 44851 w 279461"/>
                  <a:gd name="connsiteY0" fmla="*/ 0 h 356185"/>
                  <a:gd name="connsiteX1" fmla="*/ 218361 w 279461"/>
                  <a:gd name="connsiteY1" fmla="*/ 172833 h 356185"/>
                  <a:gd name="connsiteX2" fmla="*/ 279461 w 279461"/>
                  <a:gd name="connsiteY2" fmla="*/ 356185 h 356185"/>
                  <a:gd name="connsiteX3" fmla="*/ 143645 w 279461"/>
                  <a:gd name="connsiteY3" fmla="*/ 280677 h 356185"/>
                  <a:gd name="connsiteX4" fmla="*/ 0 w 279461"/>
                  <a:gd name="connsiteY4" fmla="*/ 59631 h 356185"/>
                  <a:gd name="connsiteX5" fmla="*/ 44851 w 279461"/>
                  <a:gd name="connsiteY5" fmla="*/ 0 h 35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9461" h="356185">
                    <a:moveTo>
                      <a:pt x="44851" y="0"/>
                    </a:moveTo>
                    <a:lnTo>
                      <a:pt x="218361" y="172833"/>
                    </a:lnTo>
                    <a:lnTo>
                      <a:pt x="279461" y="356185"/>
                    </a:lnTo>
                    <a:lnTo>
                      <a:pt x="143645" y="280677"/>
                    </a:lnTo>
                    <a:lnTo>
                      <a:pt x="0" y="59631"/>
                    </a:lnTo>
                    <a:lnTo>
                      <a:pt x="44851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39F4BAD2-5B9D-DAAE-DA8F-7377D307AE24}"/>
                </a:ext>
              </a:extLst>
            </p:cNvPr>
            <p:cNvGrpSpPr/>
            <p:nvPr/>
          </p:nvGrpSpPr>
          <p:grpSpPr>
            <a:xfrm>
              <a:off x="7490070" y="1810240"/>
              <a:ext cx="763690" cy="805111"/>
              <a:chOff x="7490070" y="1810240"/>
              <a:chExt cx="763690" cy="805111"/>
            </a:xfrm>
          </p:grpSpPr>
          <p:sp>
            <p:nvSpPr>
              <p:cNvPr id="207" name="Pentagon 36">
                <a:extLst>
                  <a:ext uri="{FF2B5EF4-FFF2-40B4-BE49-F238E27FC236}">
                    <a16:creationId xmlns:a16="http://schemas.microsoft.com/office/drawing/2014/main" id="{602474B2-FCDA-DA9F-0523-41BD9D0B9F91}"/>
                  </a:ext>
                </a:extLst>
              </p:cNvPr>
              <p:cNvSpPr/>
              <p:nvPr/>
            </p:nvSpPr>
            <p:spPr>
              <a:xfrm>
                <a:off x="7585638" y="2065742"/>
                <a:ext cx="430316" cy="418019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0224 w 425553"/>
                  <a:gd name="connsiteY0" fmla="*/ 0 h 400556"/>
                  <a:gd name="connsiteX1" fmla="*/ 344170 w 425553"/>
                  <a:gd name="connsiteY1" fmla="*/ 6948 h 400556"/>
                  <a:gd name="connsiteX2" fmla="*/ 425553 w 425553"/>
                  <a:gd name="connsiteY2" fmla="*/ 260350 h 400556"/>
                  <a:gd name="connsiteX3" fmla="*/ 221615 w 425553"/>
                  <a:gd name="connsiteY3" fmla="*/ 400556 h 400556"/>
                  <a:gd name="connsiteX4" fmla="*/ 0 w 425553"/>
                  <a:gd name="connsiteY4" fmla="*/ 264031 h 400556"/>
                  <a:gd name="connsiteX5" fmla="*/ 80224 w 425553"/>
                  <a:gd name="connsiteY5" fmla="*/ 0 h 400556"/>
                  <a:gd name="connsiteX0" fmla="*/ 80224 w 425553"/>
                  <a:gd name="connsiteY0" fmla="*/ 0 h 411669"/>
                  <a:gd name="connsiteX1" fmla="*/ 344170 w 425553"/>
                  <a:gd name="connsiteY1" fmla="*/ 6948 h 411669"/>
                  <a:gd name="connsiteX2" fmla="*/ 425553 w 425553"/>
                  <a:gd name="connsiteY2" fmla="*/ 260350 h 411669"/>
                  <a:gd name="connsiteX3" fmla="*/ 216852 w 425553"/>
                  <a:gd name="connsiteY3" fmla="*/ 411669 h 411669"/>
                  <a:gd name="connsiteX4" fmla="*/ 0 w 425553"/>
                  <a:gd name="connsiteY4" fmla="*/ 264031 h 411669"/>
                  <a:gd name="connsiteX5" fmla="*/ 80224 w 425553"/>
                  <a:gd name="connsiteY5" fmla="*/ 0 h 411669"/>
                  <a:gd name="connsiteX0" fmla="*/ 59587 w 404916"/>
                  <a:gd name="connsiteY0" fmla="*/ 0 h 411669"/>
                  <a:gd name="connsiteX1" fmla="*/ 323533 w 404916"/>
                  <a:gd name="connsiteY1" fmla="*/ 6948 h 411669"/>
                  <a:gd name="connsiteX2" fmla="*/ 404916 w 404916"/>
                  <a:gd name="connsiteY2" fmla="*/ 260350 h 411669"/>
                  <a:gd name="connsiteX3" fmla="*/ 196215 w 404916"/>
                  <a:gd name="connsiteY3" fmla="*/ 411669 h 411669"/>
                  <a:gd name="connsiteX4" fmla="*/ 0 w 404916"/>
                  <a:gd name="connsiteY4" fmla="*/ 262443 h 411669"/>
                  <a:gd name="connsiteX5" fmla="*/ 59587 w 404916"/>
                  <a:gd name="connsiteY5" fmla="*/ 0 h 411669"/>
                  <a:gd name="connsiteX0" fmla="*/ 84987 w 430316"/>
                  <a:gd name="connsiteY0" fmla="*/ 0 h 411669"/>
                  <a:gd name="connsiteX1" fmla="*/ 348933 w 430316"/>
                  <a:gd name="connsiteY1" fmla="*/ 6948 h 411669"/>
                  <a:gd name="connsiteX2" fmla="*/ 430316 w 430316"/>
                  <a:gd name="connsiteY2" fmla="*/ 260350 h 411669"/>
                  <a:gd name="connsiteX3" fmla="*/ 221615 w 430316"/>
                  <a:gd name="connsiteY3" fmla="*/ 411669 h 411669"/>
                  <a:gd name="connsiteX4" fmla="*/ 0 w 430316"/>
                  <a:gd name="connsiteY4" fmla="*/ 257681 h 411669"/>
                  <a:gd name="connsiteX5" fmla="*/ 84987 w 430316"/>
                  <a:gd name="connsiteY5" fmla="*/ 0 h 411669"/>
                  <a:gd name="connsiteX0" fmla="*/ 78637 w 430316"/>
                  <a:gd name="connsiteY0" fmla="*/ 0 h 418019"/>
                  <a:gd name="connsiteX1" fmla="*/ 348933 w 430316"/>
                  <a:gd name="connsiteY1" fmla="*/ 13298 h 418019"/>
                  <a:gd name="connsiteX2" fmla="*/ 430316 w 430316"/>
                  <a:gd name="connsiteY2" fmla="*/ 266700 h 418019"/>
                  <a:gd name="connsiteX3" fmla="*/ 221615 w 430316"/>
                  <a:gd name="connsiteY3" fmla="*/ 418019 h 418019"/>
                  <a:gd name="connsiteX4" fmla="*/ 0 w 430316"/>
                  <a:gd name="connsiteY4" fmla="*/ 264031 h 418019"/>
                  <a:gd name="connsiteX5" fmla="*/ 78637 w 430316"/>
                  <a:gd name="connsiteY5" fmla="*/ 0 h 418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0316" h="418019">
                    <a:moveTo>
                      <a:pt x="78637" y="0"/>
                    </a:moveTo>
                    <a:lnTo>
                      <a:pt x="348933" y="13298"/>
                    </a:lnTo>
                    <a:lnTo>
                      <a:pt x="430316" y="266700"/>
                    </a:lnTo>
                    <a:lnTo>
                      <a:pt x="221615" y="418019"/>
                    </a:lnTo>
                    <a:lnTo>
                      <a:pt x="0" y="264031"/>
                    </a:lnTo>
                    <a:lnTo>
                      <a:pt x="78637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Pentagon 36">
                <a:extLst>
                  <a:ext uri="{FF2B5EF4-FFF2-40B4-BE49-F238E27FC236}">
                    <a16:creationId xmlns:a16="http://schemas.microsoft.com/office/drawing/2014/main" id="{B8F5C9E3-E787-D151-8970-B6D4C8174D6C}"/>
                  </a:ext>
                </a:extLst>
              </p:cNvPr>
              <p:cNvSpPr/>
              <p:nvPr/>
            </p:nvSpPr>
            <p:spPr>
              <a:xfrm>
                <a:off x="7950865" y="1915269"/>
                <a:ext cx="302895" cy="428625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3399 w 414441"/>
                  <a:gd name="connsiteY0" fmla="*/ 0 h 473581"/>
                  <a:gd name="connsiteX1" fmla="*/ 344170 w 414441"/>
                  <a:gd name="connsiteY1" fmla="*/ 79973 h 473581"/>
                  <a:gd name="connsiteX2" fmla="*/ 414441 w 414441"/>
                  <a:gd name="connsiteY2" fmla="*/ 333375 h 473581"/>
                  <a:gd name="connsiteX3" fmla="*/ 221615 w 414441"/>
                  <a:gd name="connsiteY3" fmla="*/ 473581 h 473581"/>
                  <a:gd name="connsiteX4" fmla="*/ 0 w 414441"/>
                  <a:gd name="connsiteY4" fmla="*/ 337056 h 473581"/>
                  <a:gd name="connsiteX5" fmla="*/ 83399 w 414441"/>
                  <a:gd name="connsiteY5" fmla="*/ 0 h 473581"/>
                  <a:gd name="connsiteX0" fmla="*/ 137374 w 468416"/>
                  <a:gd name="connsiteY0" fmla="*/ 0 h 473581"/>
                  <a:gd name="connsiteX1" fmla="*/ 398145 w 468416"/>
                  <a:gd name="connsiteY1" fmla="*/ 79973 h 473581"/>
                  <a:gd name="connsiteX2" fmla="*/ 468416 w 468416"/>
                  <a:gd name="connsiteY2" fmla="*/ 333375 h 473581"/>
                  <a:gd name="connsiteX3" fmla="*/ 275590 w 468416"/>
                  <a:gd name="connsiteY3" fmla="*/ 473581 h 473581"/>
                  <a:gd name="connsiteX4" fmla="*/ 0 w 468416"/>
                  <a:gd name="connsiteY4" fmla="*/ 143381 h 473581"/>
                  <a:gd name="connsiteX5" fmla="*/ 137374 w 468416"/>
                  <a:gd name="connsiteY5" fmla="*/ 0 h 473581"/>
                  <a:gd name="connsiteX0" fmla="*/ 137374 w 468416"/>
                  <a:gd name="connsiteY0" fmla="*/ 0 h 391031"/>
                  <a:gd name="connsiteX1" fmla="*/ 398145 w 468416"/>
                  <a:gd name="connsiteY1" fmla="*/ 79973 h 391031"/>
                  <a:gd name="connsiteX2" fmla="*/ 468416 w 468416"/>
                  <a:gd name="connsiteY2" fmla="*/ 333375 h 391031"/>
                  <a:gd name="connsiteX3" fmla="*/ 85090 w 468416"/>
                  <a:gd name="connsiteY3" fmla="*/ 391031 h 391031"/>
                  <a:gd name="connsiteX4" fmla="*/ 0 w 468416"/>
                  <a:gd name="connsiteY4" fmla="*/ 143381 h 391031"/>
                  <a:gd name="connsiteX5" fmla="*/ 137374 w 468416"/>
                  <a:gd name="connsiteY5" fmla="*/ 0 h 391031"/>
                  <a:gd name="connsiteX0" fmla="*/ 137374 w 398145"/>
                  <a:gd name="connsiteY0" fmla="*/ 0 h 393700"/>
                  <a:gd name="connsiteX1" fmla="*/ 398145 w 398145"/>
                  <a:gd name="connsiteY1" fmla="*/ 79973 h 393700"/>
                  <a:gd name="connsiteX2" fmla="*/ 268391 w 398145"/>
                  <a:gd name="connsiteY2" fmla="*/ 393700 h 393700"/>
                  <a:gd name="connsiteX3" fmla="*/ 85090 w 398145"/>
                  <a:gd name="connsiteY3" fmla="*/ 391031 h 393700"/>
                  <a:gd name="connsiteX4" fmla="*/ 0 w 398145"/>
                  <a:gd name="connsiteY4" fmla="*/ 143381 h 393700"/>
                  <a:gd name="connsiteX5" fmla="*/ 137374 w 398145"/>
                  <a:gd name="connsiteY5" fmla="*/ 0 h 393700"/>
                  <a:gd name="connsiteX0" fmla="*/ 137374 w 274320"/>
                  <a:gd name="connsiteY0" fmla="*/ 0 h 393700"/>
                  <a:gd name="connsiteX1" fmla="*/ 274320 w 274320"/>
                  <a:gd name="connsiteY1" fmla="*/ 149823 h 393700"/>
                  <a:gd name="connsiteX2" fmla="*/ 268391 w 274320"/>
                  <a:gd name="connsiteY2" fmla="*/ 393700 h 393700"/>
                  <a:gd name="connsiteX3" fmla="*/ 85090 w 274320"/>
                  <a:gd name="connsiteY3" fmla="*/ 391031 h 393700"/>
                  <a:gd name="connsiteX4" fmla="*/ 0 w 274320"/>
                  <a:gd name="connsiteY4" fmla="*/ 143381 h 393700"/>
                  <a:gd name="connsiteX5" fmla="*/ 137374 w 274320"/>
                  <a:gd name="connsiteY5" fmla="*/ 0 h 393700"/>
                  <a:gd name="connsiteX0" fmla="*/ 137374 w 302895"/>
                  <a:gd name="connsiteY0" fmla="*/ 0 h 393700"/>
                  <a:gd name="connsiteX1" fmla="*/ 302895 w 302895"/>
                  <a:gd name="connsiteY1" fmla="*/ 156173 h 393700"/>
                  <a:gd name="connsiteX2" fmla="*/ 268391 w 302895"/>
                  <a:gd name="connsiteY2" fmla="*/ 393700 h 393700"/>
                  <a:gd name="connsiteX3" fmla="*/ 85090 w 302895"/>
                  <a:gd name="connsiteY3" fmla="*/ 391031 h 393700"/>
                  <a:gd name="connsiteX4" fmla="*/ 0 w 302895"/>
                  <a:gd name="connsiteY4" fmla="*/ 143381 h 393700"/>
                  <a:gd name="connsiteX5" fmla="*/ 137374 w 302895"/>
                  <a:gd name="connsiteY5" fmla="*/ 0 h 393700"/>
                  <a:gd name="connsiteX0" fmla="*/ 137374 w 302895"/>
                  <a:gd name="connsiteY0" fmla="*/ 0 h 409575"/>
                  <a:gd name="connsiteX1" fmla="*/ 302895 w 302895"/>
                  <a:gd name="connsiteY1" fmla="*/ 156173 h 409575"/>
                  <a:gd name="connsiteX2" fmla="*/ 268391 w 302895"/>
                  <a:gd name="connsiteY2" fmla="*/ 409575 h 409575"/>
                  <a:gd name="connsiteX3" fmla="*/ 85090 w 302895"/>
                  <a:gd name="connsiteY3" fmla="*/ 391031 h 409575"/>
                  <a:gd name="connsiteX4" fmla="*/ 0 w 302895"/>
                  <a:gd name="connsiteY4" fmla="*/ 143381 h 409575"/>
                  <a:gd name="connsiteX5" fmla="*/ 137374 w 302895"/>
                  <a:gd name="connsiteY5" fmla="*/ 0 h 409575"/>
                  <a:gd name="connsiteX0" fmla="*/ 137374 w 302895"/>
                  <a:gd name="connsiteY0" fmla="*/ 0 h 414338"/>
                  <a:gd name="connsiteX1" fmla="*/ 302895 w 302895"/>
                  <a:gd name="connsiteY1" fmla="*/ 156173 h 414338"/>
                  <a:gd name="connsiteX2" fmla="*/ 277916 w 302895"/>
                  <a:gd name="connsiteY2" fmla="*/ 414338 h 414338"/>
                  <a:gd name="connsiteX3" fmla="*/ 85090 w 302895"/>
                  <a:gd name="connsiteY3" fmla="*/ 391031 h 414338"/>
                  <a:gd name="connsiteX4" fmla="*/ 0 w 302895"/>
                  <a:gd name="connsiteY4" fmla="*/ 143381 h 414338"/>
                  <a:gd name="connsiteX5" fmla="*/ 137374 w 302895"/>
                  <a:gd name="connsiteY5" fmla="*/ 0 h 414338"/>
                  <a:gd name="connsiteX0" fmla="*/ 137374 w 302895"/>
                  <a:gd name="connsiteY0" fmla="*/ 0 h 414338"/>
                  <a:gd name="connsiteX1" fmla="*/ 302895 w 302895"/>
                  <a:gd name="connsiteY1" fmla="*/ 156173 h 414338"/>
                  <a:gd name="connsiteX2" fmla="*/ 277916 w 302895"/>
                  <a:gd name="connsiteY2" fmla="*/ 414338 h 414338"/>
                  <a:gd name="connsiteX3" fmla="*/ 80328 w 302895"/>
                  <a:gd name="connsiteY3" fmla="*/ 397381 h 414338"/>
                  <a:gd name="connsiteX4" fmla="*/ 0 w 302895"/>
                  <a:gd name="connsiteY4" fmla="*/ 143381 h 414338"/>
                  <a:gd name="connsiteX5" fmla="*/ 137374 w 302895"/>
                  <a:gd name="connsiteY5" fmla="*/ 0 h 414338"/>
                  <a:gd name="connsiteX0" fmla="*/ 142137 w 302895"/>
                  <a:gd name="connsiteY0" fmla="*/ 0 h 428625"/>
                  <a:gd name="connsiteX1" fmla="*/ 302895 w 302895"/>
                  <a:gd name="connsiteY1" fmla="*/ 170460 h 428625"/>
                  <a:gd name="connsiteX2" fmla="*/ 277916 w 302895"/>
                  <a:gd name="connsiteY2" fmla="*/ 428625 h 428625"/>
                  <a:gd name="connsiteX3" fmla="*/ 80328 w 302895"/>
                  <a:gd name="connsiteY3" fmla="*/ 411668 h 428625"/>
                  <a:gd name="connsiteX4" fmla="*/ 0 w 302895"/>
                  <a:gd name="connsiteY4" fmla="*/ 157668 h 428625"/>
                  <a:gd name="connsiteX5" fmla="*/ 142137 w 302895"/>
                  <a:gd name="connsiteY5" fmla="*/ 0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895" h="428625">
                    <a:moveTo>
                      <a:pt x="142137" y="0"/>
                    </a:moveTo>
                    <a:lnTo>
                      <a:pt x="302895" y="170460"/>
                    </a:lnTo>
                    <a:lnTo>
                      <a:pt x="277916" y="428625"/>
                    </a:lnTo>
                    <a:lnTo>
                      <a:pt x="80328" y="411668"/>
                    </a:lnTo>
                    <a:lnTo>
                      <a:pt x="0" y="157668"/>
                    </a:lnTo>
                    <a:lnTo>
                      <a:pt x="142137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Pentagon 36">
                <a:extLst>
                  <a:ext uri="{FF2B5EF4-FFF2-40B4-BE49-F238E27FC236}">
                    <a16:creationId xmlns:a16="http://schemas.microsoft.com/office/drawing/2014/main" id="{F1906DBB-3B3D-B4CE-66F4-C88BAFB36E27}"/>
                  </a:ext>
                </a:extLst>
              </p:cNvPr>
              <p:cNvSpPr/>
              <p:nvPr/>
            </p:nvSpPr>
            <p:spPr>
              <a:xfrm>
                <a:off x="7818810" y="2349733"/>
                <a:ext cx="402908" cy="265618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3399 w 414441"/>
                  <a:gd name="connsiteY0" fmla="*/ 0 h 473581"/>
                  <a:gd name="connsiteX1" fmla="*/ 344170 w 414441"/>
                  <a:gd name="connsiteY1" fmla="*/ 79973 h 473581"/>
                  <a:gd name="connsiteX2" fmla="*/ 414441 w 414441"/>
                  <a:gd name="connsiteY2" fmla="*/ 333375 h 473581"/>
                  <a:gd name="connsiteX3" fmla="*/ 221615 w 414441"/>
                  <a:gd name="connsiteY3" fmla="*/ 473581 h 473581"/>
                  <a:gd name="connsiteX4" fmla="*/ 0 w 414441"/>
                  <a:gd name="connsiteY4" fmla="*/ 337056 h 473581"/>
                  <a:gd name="connsiteX5" fmla="*/ 83399 w 414441"/>
                  <a:gd name="connsiteY5" fmla="*/ 0 h 473581"/>
                  <a:gd name="connsiteX0" fmla="*/ 137374 w 468416"/>
                  <a:gd name="connsiteY0" fmla="*/ 0 h 473581"/>
                  <a:gd name="connsiteX1" fmla="*/ 398145 w 468416"/>
                  <a:gd name="connsiteY1" fmla="*/ 79973 h 473581"/>
                  <a:gd name="connsiteX2" fmla="*/ 468416 w 468416"/>
                  <a:gd name="connsiteY2" fmla="*/ 333375 h 473581"/>
                  <a:gd name="connsiteX3" fmla="*/ 275590 w 468416"/>
                  <a:gd name="connsiteY3" fmla="*/ 473581 h 473581"/>
                  <a:gd name="connsiteX4" fmla="*/ 0 w 468416"/>
                  <a:gd name="connsiteY4" fmla="*/ 143381 h 473581"/>
                  <a:gd name="connsiteX5" fmla="*/ 137374 w 468416"/>
                  <a:gd name="connsiteY5" fmla="*/ 0 h 473581"/>
                  <a:gd name="connsiteX0" fmla="*/ 137374 w 468416"/>
                  <a:gd name="connsiteY0" fmla="*/ 0 h 391031"/>
                  <a:gd name="connsiteX1" fmla="*/ 398145 w 468416"/>
                  <a:gd name="connsiteY1" fmla="*/ 79973 h 391031"/>
                  <a:gd name="connsiteX2" fmla="*/ 468416 w 468416"/>
                  <a:gd name="connsiteY2" fmla="*/ 333375 h 391031"/>
                  <a:gd name="connsiteX3" fmla="*/ 85090 w 468416"/>
                  <a:gd name="connsiteY3" fmla="*/ 391031 h 391031"/>
                  <a:gd name="connsiteX4" fmla="*/ 0 w 468416"/>
                  <a:gd name="connsiteY4" fmla="*/ 143381 h 391031"/>
                  <a:gd name="connsiteX5" fmla="*/ 137374 w 468416"/>
                  <a:gd name="connsiteY5" fmla="*/ 0 h 391031"/>
                  <a:gd name="connsiteX0" fmla="*/ 137374 w 398145"/>
                  <a:gd name="connsiteY0" fmla="*/ 0 h 393700"/>
                  <a:gd name="connsiteX1" fmla="*/ 398145 w 398145"/>
                  <a:gd name="connsiteY1" fmla="*/ 79973 h 393700"/>
                  <a:gd name="connsiteX2" fmla="*/ 268391 w 398145"/>
                  <a:gd name="connsiteY2" fmla="*/ 393700 h 393700"/>
                  <a:gd name="connsiteX3" fmla="*/ 85090 w 398145"/>
                  <a:gd name="connsiteY3" fmla="*/ 391031 h 393700"/>
                  <a:gd name="connsiteX4" fmla="*/ 0 w 398145"/>
                  <a:gd name="connsiteY4" fmla="*/ 143381 h 393700"/>
                  <a:gd name="connsiteX5" fmla="*/ 137374 w 398145"/>
                  <a:gd name="connsiteY5" fmla="*/ 0 h 393700"/>
                  <a:gd name="connsiteX0" fmla="*/ 137374 w 274320"/>
                  <a:gd name="connsiteY0" fmla="*/ 0 h 393700"/>
                  <a:gd name="connsiteX1" fmla="*/ 274320 w 274320"/>
                  <a:gd name="connsiteY1" fmla="*/ 149823 h 393700"/>
                  <a:gd name="connsiteX2" fmla="*/ 268391 w 274320"/>
                  <a:gd name="connsiteY2" fmla="*/ 393700 h 393700"/>
                  <a:gd name="connsiteX3" fmla="*/ 85090 w 274320"/>
                  <a:gd name="connsiteY3" fmla="*/ 391031 h 393700"/>
                  <a:gd name="connsiteX4" fmla="*/ 0 w 274320"/>
                  <a:gd name="connsiteY4" fmla="*/ 143381 h 393700"/>
                  <a:gd name="connsiteX5" fmla="*/ 137374 w 274320"/>
                  <a:gd name="connsiteY5" fmla="*/ 0 h 393700"/>
                  <a:gd name="connsiteX0" fmla="*/ 137374 w 302895"/>
                  <a:gd name="connsiteY0" fmla="*/ 0 h 393700"/>
                  <a:gd name="connsiteX1" fmla="*/ 302895 w 302895"/>
                  <a:gd name="connsiteY1" fmla="*/ 156173 h 393700"/>
                  <a:gd name="connsiteX2" fmla="*/ 268391 w 302895"/>
                  <a:gd name="connsiteY2" fmla="*/ 393700 h 393700"/>
                  <a:gd name="connsiteX3" fmla="*/ 85090 w 302895"/>
                  <a:gd name="connsiteY3" fmla="*/ 391031 h 393700"/>
                  <a:gd name="connsiteX4" fmla="*/ 0 w 302895"/>
                  <a:gd name="connsiteY4" fmla="*/ 143381 h 393700"/>
                  <a:gd name="connsiteX5" fmla="*/ 137374 w 302895"/>
                  <a:gd name="connsiteY5" fmla="*/ 0 h 393700"/>
                  <a:gd name="connsiteX0" fmla="*/ 137374 w 302895"/>
                  <a:gd name="connsiteY0" fmla="*/ 0 h 409575"/>
                  <a:gd name="connsiteX1" fmla="*/ 302895 w 302895"/>
                  <a:gd name="connsiteY1" fmla="*/ 156173 h 409575"/>
                  <a:gd name="connsiteX2" fmla="*/ 268391 w 302895"/>
                  <a:gd name="connsiteY2" fmla="*/ 409575 h 409575"/>
                  <a:gd name="connsiteX3" fmla="*/ 85090 w 302895"/>
                  <a:gd name="connsiteY3" fmla="*/ 391031 h 409575"/>
                  <a:gd name="connsiteX4" fmla="*/ 0 w 302895"/>
                  <a:gd name="connsiteY4" fmla="*/ 143381 h 409575"/>
                  <a:gd name="connsiteX5" fmla="*/ 137374 w 302895"/>
                  <a:gd name="connsiteY5" fmla="*/ 0 h 409575"/>
                  <a:gd name="connsiteX0" fmla="*/ 146899 w 302895"/>
                  <a:gd name="connsiteY0" fmla="*/ 0 h 698500"/>
                  <a:gd name="connsiteX1" fmla="*/ 302895 w 302895"/>
                  <a:gd name="connsiteY1" fmla="*/ 445098 h 698500"/>
                  <a:gd name="connsiteX2" fmla="*/ 268391 w 302895"/>
                  <a:gd name="connsiteY2" fmla="*/ 698500 h 698500"/>
                  <a:gd name="connsiteX3" fmla="*/ 85090 w 302895"/>
                  <a:gd name="connsiteY3" fmla="*/ 679956 h 698500"/>
                  <a:gd name="connsiteX4" fmla="*/ 0 w 302895"/>
                  <a:gd name="connsiteY4" fmla="*/ 432306 h 698500"/>
                  <a:gd name="connsiteX5" fmla="*/ 146899 w 302895"/>
                  <a:gd name="connsiteY5" fmla="*/ 0 h 698500"/>
                  <a:gd name="connsiteX0" fmla="*/ 146899 w 318770"/>
                  <a:gd name="connsiteY0" fmla="*/ 0 h 698500"/>
                  <a:gd name="connsiteX1" fmla="*/ 318770 w 318770"/>
                  <a:gd name="connsiteY1" fmla="*/ 3773 h 698500"/>
                  <a:gd name="connsiteX2" fmla="*/ 268391 w 318770"/>
                  <a:gd name="connsiteY2" fmla="*/ 698500 h 698500"/>
                  <a:gd name="connsiteX3" fmla="*/ 85090 w 318770"/>
                  <a:gd name="connsiteY3" fmla="*/ 679956 h 698500"/>
                  <a:gd name="connsiteX4" fmla="*/ 0 w 318770"/>
                  <a:gd name="connsiteY4" fmla="*/ 432306 h 698500"/>
                  <a:gd name="connsiteX5" fmla="*/ 146899 w 318770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145415 w 379095"/>
                  <a:gd name="connsiteY3" fmla="*/ 67995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94615 w 379095"/>
                  <a:gd name="connsiteY3" fmla="*/ 22910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84266 w 379095"/>
                  <a:gd name="connsiteY2" fmla="*/ 133350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74741 w 379095"/>
                  <a:gd name="connsiteY2" fmla="*/ 174625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57681"/>
                  <a:gd name="connsiteX1" fmla="*/ 379095 w 379095"/>
                  <a:gd name="connsiteY1" fmla="*/ 3773 h 257681"/>
                  <a:gd name="connsiteX2" fmla="*/ 274741 w 379095"/>
                  <a:gd name="connsiteY2" fmla="*/ 174625 h 257681"/>
                  <a:gd name="connsiteX3" fmla="*/ 37465 w 379095"/>
                  <a:gd name="connsiteY3" fmla="*/ 257681 h 257681"/>
                  <a:gd name="connsiteX4" fmla="*/ 0 w 379095"/>
                  <a:gd name="connsiteY4" fmla="*/ 137031 h 257681"/>
                  <a:gd name="connsiteX5" fmla="*/ 207224 w 379095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77916 w 382270"/>
                  <a:gd name="connsiteY2" fmla="*/ 174625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00874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49731 h 257681"/>
                  <a:gd name="connsiteX5" fmla="*/ 200874 w 382270"/>
                  <a:gd name="connsiteY5" fmla="*/ 0 h 257681"/>
                  <a:gd name="connsiteX0" fmla="*/ 200874 w 393383"/>
                  <a:gd name="connsiteY0" fmla="*/ 0 h 257681"/>
                  <a:gd name="connsiteX1" fmla="*/ 393383 w 393383"/>
                  <a:gd name="connsiteY1" fmla="*/ 14886 h 257681"/>
                  <a:gd name="connsiteX2" fmla="*/ 290616 w 393383"/>
                  <a:gd name="connsiteY2" fmla="*/ 171450 h 257681"/>
                  <a:gd name="connsiteX3" fmla="*/ 40640 w 393383"/>
                  <a:gd name="connsiteY3" fmla="*/ 257681 h 257681"/>
                  <a:gd name="connsiteX4" fmla="*/ 0 w 393383"/>
                  <a:gd name="connsiteY4" fmla="*/ 149731 h 257681"/>
                  <a:gd name="connsiteX5" fmla="*/ 200874 w 393383"/>
                  <a:gd name="connsiteY5" fmla="*/ 0 h 257681"/>
                  <a:gd name="connsiteX0" fmla="*/ 200874 w 393383"/>
                  <a:gd name="connsiteY0" fmla="*/ 0 h 257681"/>
                  <a:gd name="connsiteX1" fmla="*/ 393383 w 393383"/>
                  <a:gd name="connsiteY1" fmla="*/ 14886 h 257681"/>
                  <a:gd name="connsiteX2" fmla="*/ 300141 w 393383"/>
                  <a:gd name="connsiteY2" fmla="*/ 174625 h 257681"/>
                  <a:gd name="connsiteX3" fmla="*/ 40640 w 393383"/>
                  <a:gd name="connsiteY3" fmla="*/ 257681 h 257681"/>
                  <a:gd name="connsiteX4" fmla="*/ 0 w 393383"/>
                  <a:gd name="connsiteY4" fmla="*/ 149731 h 257681"/>
                  <a:gd name="connsiteX5" fmla="*/ 200874 w 393383"/>
                  <a:gd name="connsiteY5" fmla="*/ 0 h 257681"/>
                  <a:gd name="connsiteX0" fmla="*/ 200874 w 393383"/>
                  <a:gd name="connsiteY0" fmla="*/ 0 h 265618"/>
                  <a:gd name="connsiteX1" fmla="*/ 393383 w 393383"/>
                  <a:gd name="connsiteY1" fmla="*/ 14886 h 265618"/>
                  <a:gd name="connsiteX2" fmla="*/ 300141 w 393383"/>
                  <a:gd name="connsiteY2" fmla="*/ 174625 h 265618"/>
                  <a:gd name="connsiteX3" fmla="*/ 45402 w 393383"/>
                  <a:gd name="connsiteY3" fmla="*/ 265618 h 265618"/>
                  <a:gd name="connsiteX4" fmla="*/ 0 w 393383"/>
                  <a:gd name="connsiteY4" fmla="*/ 149731 h 265618"/>
                  <a:gd name="connsiteX5" fmla="*/ 200874 w 393383"/>
                  <a:gd name="connsiteY5" fmla="*/ 0 h 265618"/>
                  <a:gd name="connsiteX0" fmla="*/ 210399 w 402908"/>
                  <a:gd name="connsiteY0" fmla="*/ 0 h 265618"/>
                  <a:gd name="connsiteX1" fmla="*/ 402908 w 402908"/>
                  <a:gd name="connsiteY1" fmla="*/ 14886 h 265618"/>
                  <a:gd name="connsiteX2" fmla="*/ 309666 w 402908"/>
                  <a:gd name="connsiteY2" fmla="*/ 174625 h 265618"/>
                  <a:gd name="connsiteX3" fmla="*/ 54927 w 402908"/>
                  <a:gd name="connsiteY3" fmla="*/ 265618 h 265618"/>
                  <a:gd name="connsiteX4" fmla="*/ 0 w 402908"/>
                  <a:gd name="connsiteY4" fmla="*/ 149731 h 265618"/>
                  <a:gd name="connsiteX5" fmla="*/ 210399 w 402908"/>
                  <a:gd name="connsiteY5" fmla="*/ 0 h 265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2908" h="265618">
                    <a:moveTo>
                      <a:pt x="210399" y="0"/>
                    </a:moveTo>
                    <a:lnTo>
                      <a:pt x="402908" y="14886"/>
                    </a:lnTo>
                    <a:lnTo>
                      <a:pt x="309666" y="174625"/>
                    </a:lnTo>
                    <a:lnTo>
                      <a:pt x="54927" y="265618"/>
                    </a:lnTo>
                    <a:lnTo>
                      <a:pt x="0" y="149731"/>
                    </a:lnTo>
                    <a:lnTo>
                      <a:pt x="210399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Pentagon 36">
                <a:extLst>
                  <a:ext uri="{FF2B5EF4-FFF2-40B4-BE49-F238E27FC236}">
                    <a16:creationId xmlns:a16="http://schemas.microsoft.com/office/drawing/2014/main" id="{1EF80BD9-AE4A-836E-5232-F46649EA69D3}"/>
                  </a:ext>
                </a:extLst>
              </p:cNvPr>
              <p:cNvSpPr/>
              <p:nvPr/>
            </p:nvSpPr>
            <p:spPr>
              <a:xfrm>
                <a:off x="7634849" y="1810240"/>
                <a:ext cx="436245" cy="252413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3399 w 414441"/>
                  <a:gd name="connsiteY0" fmla="*/ 0 h 473581"/>
                  <a:gd name="connsiteX1" fmla="*/ 344170 w 414441"/>
                  <a:gd name="connsiteY1" fmla="*/ 79973 h 473581"/>
                  <a:gd name="connsiteX2" fmla="*/ 414441 w 414441"/>
                  <a:gd name="connsiteY2" fmla="*/ 333375 h 473581"/>
                  <a:gd name="connsiteX3" fmla="*/ 221615 w 414441"/>
                  <a:gd name="connsiteY3" fmla="*/ 473581 h 473581"/>
                  <a:gd name="connsiteX4" fmla="*/ 0 w 414441"/>
                  <a:gd name="connsiteY4" fmla="*/ 337056 h 473581"/>
                  <a:gd name="connsiteX5" fmla="*/ 83399 w 414441"/>
                  <a:gd name="connsiteY5" fmla="*/ 0 h 473581"/>
                  <a:gd name="connsiteX0" fmla="*/ 137374 w 468416"/>
                  <a:gd name="connsiteY0" fmla="*/ 0 h 473581"/>
                  <a:gd name="connsiteX1" fmla="*/ 398145 w 468416"/>
                  <a:gd name="connsiteY1" fmla="*/ 79973 h 473581"/>
                  <a:gd name="connsiteX2" fmla="*/ 468416 w 468416"/>
                  <a:gd name="connsiteY2" fmla="*/ 333375 h 473581"/>
                  <a:gd name="connsiteX3" fmla="*/ 275590 w 468416"/>
                  <a:gd name="connsiteY3" fmla="*/ 473581 h 473581"/>
                  <a:gd name="connsiteX4" fmla="*/ 0 w 468416"/>
                  <a:gd name="connsiteY4" fmla="*/ 143381 h 473581"/>
                  <a:gd name="connsiteX5" fmla="*/ 137374 w 468416"/>
                  <a:gd name="connsiteY5" fmla="*/ 0 h 473581"/>
                  <a:gd name="connsiteX0" fmla="*/ 137374 w 468416"/>
                  <a:gd name="connsiteY0" fmla="*/ 0 h 391031"/>
                  <a:gd name="connsiteX1" fmla="*/ 398145 w 468416"/>
                  <a:gd name="connsiteY1" fmla="*/ 79973 h 391031"/>
                  <a:gd name="connsiteX2" fmla="*/ 468416 w 468416"/>
                  <a:gd name="connsiteY2" fmla="*/ 333375 h 391031"/>
                  <a:gd name="connsiteX3" fmla="*/ 85090 w 468416"/>
                  <a:gd name="connsiteY3" fmla="*/ 391031 h 391031"/>
                  <a:gd name="connsiteX4" fmla="*/ 0 w 468416"/>
                  <a:gd name="connsiteY4" fmla="*/ 143381 h 391031"/>
                  <a:gd name="connsiteX5" fmla="*/ 137374 w 468416"/>
                  <a:gd name="connsiteY5" fmla="*/ 0 h 391031"/>
                  <a:gd name="connsiteX0" fmla="*/ 137374 w 398145"/>
                  <a:gd name="connsiteY0" fmla="*/ 0 h 393700"/>
                  <a:gd name="connsiteX1" fmla="*/ 398145 w 398145"/>
                  <a:gd name="connsiteY1" fmla="*/ 79973 h 393700"/>
                  <a:gd name="connsiteX2" fmla="*/ 268391 w 398145"/>
                  <a:gd name="connsiteY2" fmla="*/ 393700 h 393700"/>
                  <a:gd name="connsiteX3" fmla="*/ 85090 w 398145"/>
                  <a:gd name="connsiteY3" fmla="*/ 391031 h 393700"/>
                  <a:gd name="connsiteX4" fmla="*/ 0 w 398145"/>
                  <a:gd name="connsiteY4" fmla="*/ 143381 h 393700"/>
                  <a:gd name="connsiteX5" fmla="*/ 137374 w 398145"/>
                  <a:gd name="connsiteY5" fmla="*/ 0 h 393700"/>
                  <a:gd name="connsiteX0" fmla="*/ 137374 w 274320"/>
                  <a:gd name="connsiteY0" fmla="*/ 0 h 393700"/>
                  <a:gd name="connsiteX1" fmla="*/ 274320 w 274320"/>
                  <a:gd name="connsiteY1" fmla="*/ 149823 h 393700"/>
                  <a:gd name="connsiteX2" fmla="*/ 268391 w 274320"/>
                  <a:gd name="connsiteY2" fmla="*/ 393700 h 393700"/>
                  <a:gd name="connsiteX3" fmla="*/ 85090 w 274320"/>
                  <a:gd name="connsiteY3" fmla="*/ 391031 h 393700"/>
                  <a:gd name="connsiteX4" fmla="*/ 0 w 274320"/>
                  <a:gd name="connsiteY4" fmla="*/ 143381 h 393700"/>
                  <a:gd name="connsiteX5" fmla="*/ 137374 w 274320"/>
                  <a:gd name="connsiteY5" fmla="*/ 0 h 393700"/>
                  <a:gd name="connsiteX0" fmla="*/ 137374 w 302895"/>
                  <a:gd name="connsiteY0" fmla="*/ 0 h 393700"/>
                  <a:gd name="connsiteX1" fmla="*/ 302895 w 302895"/>
                  <a:gd name="connsiteY1" fmla="*/ 156173 h 393700"/>
                  <a:gd name="connsiteX2" fmla="*/ 268391 w 302895"/>
                  <a:gd name="connsiteY2" fmla="*/ 393700 h 393700"/>
                  <a:gd name="connsiteX3" fmla="*/ 85090 w 302895"/>
                  <a:gd name="connsiteY3" fmla="*/ 391031 h 393700"/>
                  <a:gd name="connsiteX4" fmla="*/ 0 w 302895"/>
                  <a:gd name="connsiteY4" fmla="*/ 143381 h 393700"/>
                  <a:gd name="connsiteX5" fmla="*/ 137374 w 302895"/>
                  <a:gd name="connsiteY5" fmla="*/ 0 h 393700"/>
                  <a:gd name="connsiteX0" fmla="*/ 137374 w 302895"/>
                  <a:gd name="connsiteY0" fmla="*/ 0 h 409575"/>
                  <a:gd name="connsiteX1" fmla="*/ 302895 w 302895"/>
                  <a:gd name="connsiteY1" fmla="*/ 156173 h 409575"/>
                  <a:gd name="connsiteX2" fmla="*/ 268391 w 302895"/>
                  <a:gd name="connsiteY2" fmla="*/ 409575 h 409575"/>
                  <a:gd name="connsiteX3" fmla="*/ 85090 w 302895"/>
                  <a:gd name="connsiteY3" fmla="*/ 391031 h 409575"/>
                  <a:gd name="connsiteX4" fmla="*/ 0 w 302895"/>
                  <a:gd name="connsiteY4" fmla="*/ 143381 h 409575"/>
                  <a:gd name="connsiteX5" fmla="*/ 137374 w 302895"/>
                  <a:gd name="connsiteY5" fmla="*/ 0 h 409575"/>
                  <a:gd name="connsiteX0" fmla="*/ 146899 w 302895"/>
                  <a:gd name="connsiteY0" fmla="*/ 0 h 698500"/>
                  <a:gd name="connsiteX1" fmla="*/ 302895 w 302895"/>
                  <a:gd name="connsiteY1" fmla="*/ 445098 h 698500"/>
                  <a:gd name="connsiteX2" fmla="*/ 268391 w 302895"/>
                  <a:gd name="connsiteY2" fmla="*/ 698500 h 698500"/>
                  <a:gd name="connsiteX3" fmla="*/ 85090 w 302895"/>
                  <a:gd name="connsiteY3" fmla="*/ 679956 h 698500"/>
                  <a:gd name="connsiteX4" fmla="*/ 0 w 302895"/>
                  <a:gd name="connsiteY4" fmla="*/ 432306 h 698500"/>
                  <a:gd name="connsiteX5" fmla="*/ 146899 w 302895"/>
                  <a:gd name="connsiteY5" fmla="*/ 0 h 698500"/>
                  <a:gd name="connsiteX0" fmla="*/ 146899 w 318770"/>
                  <a:gd name="connsiteY0" fmla="*/ 0 h 698500"/>
                  <a:gd name="connsiteX1" fmla="*/ 318770 w 318770"/>
                  <a:gd name="connsiteY1" fmla="*/ 3773 h 698500"/>
                  <a:gd name="connsiteX2" fmla="*/ 268391 w 318770"/>
                  <a:gd name="connsiteY2" fmla="*/ 698500 h 698500"/>
                  <a:gd name="connsiteX3" fmla="*/ 85090 w 318770"/>
                  <a:gd name="connsiteY3" fmla="*/ 679956 h 698500"/>
                  <a:gd name="connsiteX4" fmla="*/ 0 w 318770"/>
                  <a:gd name="connsiteY4" fmla="*/ 432306 h 698500"/>
                  <a:gd name="connsiteX5" fmla="*/ 146899 w 318770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145415 w 379095"/>
                  <a:gd name="connsiteY3" fmla="*/ 67995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94615 w 379095"/>
                  <a:gd name="connsiteY3" fmla="*/ 22910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84266 w 379095"/>
                  <a:gd name="connsiteY2" fmla="*/ 133350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74741 w 379095"/>
                  <a:gd name="connsiteY2" fmla="*/ 174625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57681"/>
                  <a:gd name="connsiteX1" fmla="*/ 379095 w 379095"/>
                  <a:gd name="connsiteY1" fmla="*/ 3773 h 257681"/>
                  <a:gd name="connsiteX2" fmla="*/ 274741 w 379095"/>
                  <a:gd name="connsiteY2" fmla="*/ 174625 h 257681"/>
                  <a:gd name="connsiteX3" fmla="*/ 37465 w 379095"/>
                  <a:gd name="connsiteY3" fmla="*/ 257681 h 257681"/>
                  <a:gd name="connsiteX4" fmla="*/ 0 w 379095"/>
                  <a:gd name="connsiteY4" fmla="*/ 137031 h 257681"/>
                  <a:gd name="connsiteX5" fmla="*/ 207224 w 379095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77916 w 382270"/>
                  <a:gd name="connsiteY2" fmla="*/ 174625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00874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49731 h 257681"/>
                  <a:gd name="connsiteX5" fmla="*/ 200874 w 382270"/>
                  <a:gd name="connsiteY5" fmla="*/ 0 h 257681"/>
                  <a:gd name="connsiteX0" fmla="*/ 204049 w 382270"/>
                  <a:gd name="connsiteY0" fmla="*/ 0 h 324356"/>
                  <a:gd name="connsiteX1" fmla="*/ 382270 w 382270"/>
                  <a:gd name="connsiteY1" fmla="*/ 70448 h 324356"/>
                  <a:gd name="connsiteX2" fmla="*/ 290616 w 382270"/>
                  <a:gd name="connsiteY2" fmla="*/ 238125 h 324356"/>
                  <a:gd name="connsiteX3" fmla="*/ 40640 w 382270"/>
                  <a:gd name="connsiteY3" fmla="*/ 324356 h 324356"/>
                  <a:gd name="connsiteX4" fmla="*/ 0 w 382270"/>
                  <a:gd name="connsiteY4" fmla="*/ 216406 h 324356"/>
                  <a:gd name="connsiteX5" fmla="*/ 204049 w 382270"/>
                  <a:gd name="connsiteY5" fmla="*/ 0 h 324356"/>
                  <a:gd name="connsiteX0" fmla="*/ 204049 w 398145"/>
                  <a:gd name="connsiteY0" fmla="*/ 0 h 324356"/>
                  <a:gd name="connsiteX1" fmla="*/ 398145 w 398145"/>
                  <a:gd name="connsiteY1" fmla="*/ 102198 h 324356"/>
                  <a:gd name="connsiteX2" fmla="*/ 290616 w 398145"/>
                  <a:gd name="connsiteY2" fmla="*/ 238125 h 324356"/>
                  <a:gd name="connsiteX3" fmla="*/ 40640 w 398145"/>
                  <a:gd name="connsiteY3" fmla="*/ 324356 h 324356"/>
                  <a:gd name="connsiteX4" fmla="*/ 0 w 398145"/>
                  <a:gd name="connsiteY4" fmla="*/ 216406 h 324356"/>
                  <a:gd name="connsiteX5" fmla="*/ 204049 w 398145"/>
                  <a:gd name="connsiteY5" fmla="*/ 0 h 324356"/>
                  <a:gd name="connsiteX0" fmla="*/ 235799 w 429895"/>
                  <a:gd name="connsiteY0" fmla="*/ 0 h 324356"/>
                  <a:gd name="connsiteX1" fmla="*/ 429895 w 429895"/>
                  <a:gd name="connsiteY1" fmla="*/ 102198 h 324356"/>
                  <a:gd name="connsiteX2" fmla="*/ 322366 w 429895"/>
                  <a:gd name="connsiteY2" fmla="*/ 238125 h 324356"/>
                  <a:gd name="connsiteX3" fmla="*/ 72390 w 429895"/>
                  <a:gd name="connsiteY3" fmla="*/ 324356 h 324356"/>
                  <a:gd name="connsiteX4" fmla="*/ 0 w 429895"/>
                  <a:gd name="connsiteY4" fmla="*/ 98931 h 324356"/>
                  <a:gd name="connsiteX5" fmla="*/ 235799 w 429895"/>
                  <a:gd name="connsiteY5" fmla="*/ 0 h 324356"/>
                  <a:gd name="connsiteX0" fmla="*/ 235799 w 429895"/>
                  <a:gd name="connsiteY0" fmla="*/ 0 h 238125"/>
                  <a:gd name="connsiteX1" fmla="*/ 429895 w 429895"/>
                  <a:gd name="connsiteY1" fmla="*/ 102198 h 238125"/>
                  <a:gd name="connsiteX2" fmla="*/ 322366 w 429895"/>
                  <a:gd name="connsiteY2" fmla="*/ 238125 h 238125"/>
                  <a:gd name="connsiteX3" fmla="*/ 31115 w 429895"/>
                  <a:gd name="connsiteY3" fmla="*/ 235456 h 238125"/>
                  <a:gd name="connsiteX4" fmla="*/ 0 w 429895"/>
                  <a:gd name="connsiteY4" fmla="*/ 98931 h 238125"/>
                  <a:gd name="connsiteX5" fmla="*/ 235799 w 429895"/>
                  <a:gd name="connsiteY5" fmla="*/ 0 h 238125"/>
                  <a:gd name="connsiteX0" fmla="*/ 235799 w 429895"/>
                  <a:gd name="connsiteY0" fmla="*/ 0 h 250825"/>
                  <a:gd name="connsiteX1" fmla="*/ 429895 w 429895"/>
                  <a:gd name="connsiteY1" fmla="*/ 102198 h 250825"/>
                  <a:gd name="connsiteX2" fmla="*/ 284266 w 429895"/>
                  <a:gd name="connsiteY2" fmla="*/ 250825 h 250825"/>
                  <a:gd name="connsiteX3" fmla="*/ 31115 w 429895"/>
                  <a:gd name="connsiteY3" fmla="*/ 235456 h 250825"/>
                  <a:gd name="connsiteX4" fmla="*/ 0 w 429895"/>
                  <a:gd name="connsiteY4" fmla="*/ 98931 h 250825"/>
                  <a:gd name="connsiteX5" fmla="*/ 235799 w 429895"/>
                  <a:gd name="connsiteY5" fmla="*/ 0 h 250825"/>
                  <a:gd name="connsiteX0" fmla="*/ 235799 w 429895"/>
                  <a:gd name="connsiteY0" fmla="*/ 0 h 255588"/>
                  <a:gd name="connsiteX1" fmla="*/ 429895 w 429895"/>
                  <a:gd name="connsiteY1" fmla="*/ 102198 h 255588"/>
                  <a:gd name="connsiteX2" fmla="*/ 296966 w 429895"/>
                  <a:gd name="connsiteY2" fmla="*/ 255588 h 255588"/>
                  <a:gd name="connsiteX3" fmla="*/ 31115 w 429895"/>
                  <a:gd name="connsiteY3" fmla="*/ 235456 h 255588"/>
                  <a:gd name="connsiteX4" fmla="*/ 0 w 429895"/>
                  <a:gd name="connsiteY4" fmla="*/ 98931 h 255588"/>
                  <a:gd name="connsiteX5" fmla="*/ 235799 w 429895"/>
                  <a:gd name="connsiteY5" fmla="*/ 0 h 255588"/>
                  <a:gd name="connsiteX0" fmla="*/ 235799 w 429895"/>
                  <a:gd name="connsiteY0" fmla="*/ 0 h 255588"/>
                  <a:gd name="connsiteX1" fmla="*/ 429895 w 429895"/>
                  <a:gd name="connsiteY1" fmla="*/ 102198 h 255588"/>
                  <a:gd name="connsiteX2" fmla="*/ 296966 w 429895"/>
                  <a:gd name="connsiteY2" fmla="*/ 255588 h 255588"/>
                  <a:gd name="connsiteX3" fmla="*/ 21590 w 429895"/>
                  <a:gd name="connsiteY3" fmla="*/ 241806 h 255588"/>
                  <a:gd name="connsiteX4" fmla="*/ 0 w 429895"/>
                  <a:gd name="connsiteY4" fmla="*/ 98931 h 255588"/>
                  <a:gd name="connsiteX5" fmla="*/ 235799 w 429895"/>
                  <a:gd name="connsiteY5" fmla="*/ 0 h 255588"/>
                  <a:gd name="connsiteX0" fmla="*/ 242149 w 436245"/>
                  <a:gd name="connsiteY0" fmla="*/ 0 h 255588"/>
                  <a:gd name="connsiteX1" fmla="*/ 436245 w 436245"/>
                  <a:gd name="connsiteY1" fmla="*/ 102198 h 255588"/>
                  <a:gd name="connsiteX2" fmla="*/ 303316 w 436245"/>
                  <a:gd name="connsiteY2" fmla="*/ 255588 h 255588"/>
                  <a:gd name="connsiteX3" fmla="*/ 27940 w 436245"/>
                  <a:gd name="connsiteY3" fmla="*/ 241806 h 255588"/>
                  <a:gd name="connsiteX4" fmla="*/ 0 w 436245"/>
                  <a:gd name="connsiteY4" fmla="*/ 90993 h 255588"/>
                  <a:gd name="connsiteX5" fmla="*/ 242149 w 436245"/>
                  <a:gd name="connsiteY5" fmla="*/ 0 h 255588"/>
                  <a:gd name="connsiteX0" fmla="*/ 258024 w 436245"/>
                  <a:gd name="connsiteY0" fmla="*/ 0 h 227013"/>
                  <a:gd name="connsiteX1" fmla="*/ 436245 w 436245"/>
                  <a:gd name="connsiteY1" fmla="*/ 73623 h 227013"/>
                  <a:gd name="connsiteX2" fmla="*/ 303316 w 436245"/>
                  <a:gd name="connsiteY2" fmla="*/ 227013 h 227013"/>
                  <a:gd name="connsiteX3" fmla="*/ 27940 w 436245"/>
                  <a:gd name="connsiteY3" fmla="*/ 213231 h 227013"/>
                  <a:gd name="connsiteX4" fmla="*/ 0 w 436245"/>
                  <a:gd name="connsiteY4" fmla="*/ 62418 h 227013"/>
                  <a:gd name="connsiteX5" fmla="*/ 258024 w 436245"/>
                  <a:gd name="connsiteY5" fmla="*/ 0 h 227013"/>
                  <a:gd name="connsiteX0" fmla="*/ 261199 w 436245"/>
                  <a:gd name="connsiteY0" fmla="*/ 0 h 252413"/>
                  <a:gd name="connsiteX1" fmla="*/ 436245 w 436245"/>
                  <a:gd name="connsiteY1" fmla="*/ 99023 h 252413"/>
                  <a:gd name="connsiteX2" fmla="*/ 303316 w 436245"/>
                  <a:gd name="connsiteY2" fmla="*/ 252413 h 252413"/>
                  <a:gd name="connsiteX3" fmla="*/ 27940 w 436245"/>
                  <a:gd name="connsiteY3" fmla="*/ 238631 h 252413"/>
                  <a:gd name="connsiteX4" fmla="*/ 0 w 436245"/>
                  <a:gd name="connsiteY4" fmla="*/ 87818 h 252413"/>
                  <a:gd name="connsiteX5" fmla="*/ 261199 w 436245"/>
                  <a:gd name="connsiteY5" fmla="*/ 0 h 252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245" h="252413">
                    <a:moveTo>
                      <a:pt x="261199" y="0"/>
                    </a:moveTo>
                    <a:lnTo>
                      <a:pt x="436245" y="99023"/>
                    </a:lnTo>
                    <a:lnTo>
                      <a:pt x="303316" y="252413"/>
                    </a:lnTo>
                    <a:lnTo>
                      <a:pt x="27940" y="238631"/>
                    </a:lnTo>
                    <a:lnTo>
                      <a:pt x="0" y="87818"/>
                    </a:lnTo>
                    <a:lnTo>
                      <a:pt x="261199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Pentagon 36">
                <a:extLst>
                  <a:ext uri="{FF2B5EF4-FFF2-40B4-BE49-F238E27FC236}">
                    <a16:creationId xmlns:a16="http://schemas.microsoft.com/office/drawing/2014/main" id="{D51600C2-F13F-E2D2-2225-243B47400399}"/>
                  </a:ext>
                </a:extLst>
              </p:cNvPr>
              <p:cNvSpPr/>
              <p:nvPr/>
            </p:nvSpPr>
            <p:spPr>
              <a:xfrm>
                <a:off x="7490070" y="1917049"/>
                <a:ext cx="155892" cy="411669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3399 w 414441"/>
                  <a:gd name="connsiteY0" fmla="*/ 0 h 473581"/>
                  <a:gd name="connsiteX1" fmla="*/ 344170 w 414441"/>
                  <a:gd name="connsiteY1" fmla="*/ 79973 h 473581"/>
                  <a:gd name="connsiteX2" fmla="*/ 414441 w 414441"/>
                  <a:gd name="connsiteY2" fmla="*/ 333375 h 473581"/>
                  <a:gd name="connsiteX3" fmla="*/ 221615 w 414441"/>
                  <a:gd name="connsiteY3" fmla="*/ 473581 h 473581"/>
                  <a:gd name="connsiteX4" fmla="*/ 0 w 414441"/>
                  <a:gd name="connsiteY4" fmla="*/ 337056 h 473581"/>
                  <a:gd name="connsiteX5" fmla="*/ 83399 w 414441"/>
                  <a:gd name="connsiteY5" fmla="*/ 0 h 473581"/>
                  <a:gd name="connsiteX0" fmla="*/ 137374 w 468416"/>
                  <a:gd name="connsiteY0" fmla="*/ 0 h 473581"/>
                  <a:gd name="connsiteX1" fmla="*/ 398145 w 468416"/>
                  <a:gd name="connsiteY1" fmla="*/ 79973 h 473581"/>
                  <a:gd name="connsiteX2" fmla="*/ 468416 w 468416"/>
                  <a:gd name="connsiteY2" fmla="*/ 333375 h 473581"/>
                  <a:gd name="connsiteX3" fmla="*/ 275590 w 468416"/>
                  <a:gd name="connsiteY3" fmla="*/ 473581 h 473581"/>
                  <a:gd name="connsiteX4" fmla="*/ 0 w 468416"/>
                  <a:gd name="connsiteY4" fmla="*/ 143381 h 473581"/>
                  <a:gd name="connsiteX5" fmla="*/ 137374 w 468416"/>
                  <a:gd name="connsiteY5" fmla="*/ 0 h 473581"/>
                  <a:gd name="connsiteX0" fmla="*/ 137374 w 468416"/>
                  <a:gd name="connsiteY0" fmla="*/ 0 h 391031"/>
                  <a:gd name="connsiteX1" fmla="*/ 398145 w 468416"/>
                  <a:gd name="connsiteY1" fmla="*/ 79973 h 391031"/>
                  <a:gd name="connsiteX2" fmla="*/ 468416 w 468416"/>
                  <a:gd name="connsiteY2" fmla="*/ 333375 h 391031"/>
                  <a:gd name="connsiteX3" fmla="*/ 85090 w 468416"/>
                  <a:gd name="connsiteY3" fmla="*/ 391031 h 391031"/>
                  <a:gd name="connsiteX4" fmla="*/ 0 w 468416"/>
                  <a:gd name="connsiteY4" fmla="*/ 143381 h 391031"/>
                  <a:gd name="connsiteX5" fmla="*/ 137374 w 468416"/>
                  <a:gd name="connsiteY5" fmla="*/ 0 h 391031"/>
                  <a:gd name="connsiteX0" fmla="*/ 137374 w 398145"/>
                  <a:gd name="connsiteY0" fmla="*/ 0 h 393700"/>
                  <a:gd name="connsiteX1" fmla="*/ 398145 w 398145"/>
                  <a:gd name="connsiteY1" fmla="*/ 79973 h 393700"/>
                  <a:gd name="connsiteX2" fmla="*/ 268391 w 398145"/>
                  <a:gd name="connsiteY2" fmla="*/ 393700 h 393700"/>
                  <a:gd name="connsiteX3" fmla="*/ 85090 w 398145"/>
                  <a:gd name="connsiteY3" fmla="*/ 391031 h 393700"/>
                  <a:gd name="connsiteX4" fmla="*/ 0 w 398145"/>
                  <a:gd name="connsiteY4" fmla="*/ 143381 h 393700"/>
                  <a:gd name="connsiteX5" fmla="*/ 137374 w 398145"/>
                  <a:gd name="connsiteY5" fmla="*/ 0 h 393700"/>
                  <a:gd name="connsiteX0" fmla="*/ 137374 w 274320"/>
                  <a:gd name="connsiteY0" fmla="*/ 0 h 393700"/>
                  <a:gd name="connsiteX1" fmla="*/ 274320 w 274320"/>
                  <a:gd name="connsiteY1" fmla="*/ 149823 h 393700"/>
                  <a:gd name="connsiteX2" fmla="*/ 268391 w 274320"/>
                  <a:gd name="connsiteY2" fmla="*/ 393700 h 393700"/>
                  <a:gd name="connsiteX3" fmla="*/ 85090 w 274320"/>
                  <a:gd name="connsiteY3" fmla="*/ 391031 h 393700"/>
                  <a:gd name="connsiteX4" fmla="*/ 0 w 274320"/>
                  <a:gd name="connsiteY4" fmla="*/ 143381 h 393700"/>
                  <a:gd name="connsiteX5" fmla="*/ 137374 w 274320"/>
                  <a:gd name="connsiteY5" fmla="*/ 0 h 393700"/>
                  <a:gd name="connsiteX0" fmla="*/ 137374 w 302895"/>
                  <a:gd name="connsiteY0" fmla="*/ 0 h 393700"/>
                  <a:gd name="connsiteX1" fmla="*/ 302895 w 302895"/>
                  <a:gd name="connsiteY1" fmla="*/ 156173 h 393700"/>
                  <a:gd name="connsiteX2" fmla="*/ 268391 w 302895"/>
                  <a:gd name="connsiteY2" fmla="*/ 393700 h 393700"/>
                  <a:gd name="connsiteX3" fmla="*/ 85090 w 302895"/>
                  <a:gd name="connsiteY3" fmla="*/ 391031 h 393700"/>
                  <a:gd name="connsiteX4" fmla="*/ 0 w 302895"/>
                  <a:gd name="connsiteY4" fmla="*/ 143381 h 393700"/>
                  <a:gd name="connsiteX5" fmla="*/ 137374 w 302895"/>
                  <a:gd name="connsiteY5" fmla="*/ 0 h 393700"/>
                  <a:gd name="connsiteX0" fmla="*/ 137374 w 302895"/>
                  <a:gd name="connsiteY0" fmla="*/ 0 h 409575"/>
                  <a:gd name="connsiteX1" fmla="*/ 302895 w 302895"/>
                  <a:gd name="connsiteY1" fmla="*/ 156173 h 409575"/>
                  <a:gd name="connsiteX2" fmla="*/ 268391 w 302895"/>
                  <a:gd name="connsiteY2" fmla="*/ 409575 h 409575"/>
                  <a:gd name="connsiteX3" fmla="*/ 85090 w 302895"/>
                  <a:gd name="connsiteY3" fmla="*/ 391031 h 409575"/>
                  <a:gd name="connsiteX4" fmla="*/ 0 w 302895"/>
                  <a:gd name="connsiteY4" fmla="*/ 143381 h 409575"/>
                  <a:gd name="connsiteX5" fmla="*/ 137374 w 302895"/>
                  <a:gd name="connsiteY5" fmla="*/ 0 h 409575"/>
                  <a:gd name="connsiteX0" fmla="*/ 146899 w 302895"/>
                  <a:gd name="connsiteY0" fmla="*/ 0 h 698500"/>
                  <a:gd name="connsiteX1" fmla="*/ 302895 w 302895"/>
                  <a:gd name="connsiteY1" fmla="*/ 445098 h 698500"/>
                  <a:gd name="connsiteX2" fmla="*/ 268391 w 302895"/>
                  <a:gd name="connsiteY2" fmla="*/ 698500 h 698500"/>
                  <a:gd name="connsiteX3" fmla="*/ 85090 w 302895"/>
                  <a:gd name="connsiteY3" fmla="*/ 679956 h 698500"/>
                  <a:gd name="connsiteX4" fmla="*/ 0 w 302895"/>
                  <a:gd name="connsiteY4" fmla="*/ 432306 h 698500"/>
                  <a:gd name="connsiteX5" fmla="*/ 146899 w 302895"/>
                  <a:gd name="connsiteY5" fmla="*/ 0 h 698500"/>
                  <a:gd name="connsiteX0" fmla="*/ 146899 w 318770"/>
                  <a:gd name="connsiteY0" fmla="*/ 0 h 698500"/>
                  <a:gd name="connsiteX1" fmla="*/ 318770 w 318770"/>
                  <a:gd name="connsiteY1" fmla="*/ 3773 h 698500"/>
                  <a:gd name="connsiteX2" fmla="*/ 268391 w 318770"/>
                  <a:gd name="connsiteY2" fmla="*/ 698500 h 698500"/>
                  <a:gd name="connsiteX3" fmla="*/ 85090 w 318770"/>
                  <a:gd name="connsiteY3" fmla="*/ 679956 h 698500"/>
                  <a:gd name="connsiteX4" fmla="*/ 0 w 318770"/>
                  <a:gd name="connsiteY4" fmla="*/ 432306 h 698500"/>
                  <a:gd name="connsiteX5" fmla="*/ 146899 w 318770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145415 w 379095"/>
                  <a:gd name="connsiteY3" fmla="*/ 67995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94615 w 379095"/>
                  <a:gd name="connsiteY3" fmla="*/ 22910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84266 w 379095"/>
                  <a:gd name="connsiteY2" fmla="*/ 133350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74741 w 379095"/>
                  <a:gd name="connsiteY2" fmla="*/ 174625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57681"/>
                  <a:gd name="connsiteX1" fmla="*/ 379095 w 379095"/>
                  <a:gd name="connsiteY1" fmla="*/ 3773 h 257681"/>
                  <a:gd name="connsiteX2" fmla="*/ 274741 w 379095"/>
                  <a:gd name="connsiteY2" fmla="*/ 174625 h 257681"/>
                  <a:gd name="connsiteX3" fmla="*/ 37465 w 379095"/>
                  <a:gd name="connsiteY3" fmla="*/ 257681 h 257681"/>
                  <a:gd name="connsiteX4" fmla="*/ 0 w 379095"/>
                  <a:gd name="connsiteY4" fmla="*/ 137031 h 257681"/>
                  <a:gd name="connsiteX5" fmla="*/ 207224 w 379095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77916 w 382270"/>
                  <a:gd name="connsiteY2" fmla="*/ 174625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00874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49731 h 257681"/>
                  <a:gd name="connsiteX5" fmla="*/ 200874 w 382270"/>
                  <a:gd name="connsiteY5" fmla="*/ 0 h 257681"/>
                  <a:gd name="connsiteX0" fmla="*/ 204049 w 382270"/>
                  <a:gd name="connsiteY0" fmla="*/ 0 h 324356"/>
                  <a:gd name="connsiteX1" fmla="*/ 382270 w 382270"/>
                  <a:gd name="connsiteY1" fmla="*/ 70448 h 324356"/>
                  <a:gd name="connsiteX2" fmla="*/ 290616 w 382270"/>
                  <a:gd name="connsiteY2" fmla="*/ 238125 h 324356"/>
                  <a:gd name="connsiteX3" fmla="*/ 40640 w 382270"/>
                  <a:gd name="connsiteY3" fmla="*/ 324356 h 324356"/>
                  <a:gd name="connsiteX4" fmla="*/ 0 w 382270"/>
                  <a:gd name="connsiteY4" fmla="*/ 216406 h 324356"/>
                  <a:gd name="connsiteX5" fmla="*/ 204049 w 382270"/>
                  <a:gd name="connsiteY5" fmla="*/ 0 h 324356"/>
                  <a:gd name="connsiteX0" fmla="*/ 204049 w 398145"/>
                  <a:gd name="connsiteY0" fmla="*/ 0 h 324356"/>
                  <a:gd name="connsiteX1" fmla="*/ 398145 w 398145"/>
                  <a:gd name="connsiteY1" fmla="*/ 102198 h 324356"/>
                  <a:gd name="connsiteX2" fmla="*/ 290616 w 398145"/>
                  <a:gd name="connsiteY2" fmla="*/ 238125 h 324356"/>
                  <a:gd name="connsiteX3" fmla="*/ 40640 w 398145"/>
                  <a:gd name="connsiteY3" fmla="*/ 324356 h 324356"/>
                  <a:gd name="connsiteX4" fmla="*/ 0 w 398145"/>
                  <a:gd name="connsiteY4" fmla="*/ 216406 h 324356"/>
                  <a:gd name="connsiteX5" fmla="*/ 204049 w 398145"/>
                  <a:gd name="connsiteY5" fmla="*/ 0 h 324356"/>
                  <a:gd name="connsiteX0" fmla="*/ 235799 w 429895"/>
                  <a:gd name="connsiteY0" fmla="*/ 0 h 324356"/>
                  <a:gd name="connsiteX1" fmla="*/ 429895 w 429895"/>
                  <a:gd name="connsiteY1" fmla="*/ 102198 h 324356"/>
                  <a:gd name="connsiteX2" fmla="*/ 322366 w 429895"/>
                  <a:gd name="connsiteY2" fmla="*/ 238125 h 324356"/>
                  <a:gd name="connsiteX3" fmla="*/ 72390 w 429895"/>
                  <a:gd name="connsiteY3" fmla="*/ 324356 h 324356"/>
                  <a:gd name="connsiteX4" fmla="*/ 0 w 429895"/>
                  <a:gd name="connsiteY4" fmla="*/ 98931 h 324356"/>
                  <a:gd name="connsiteX5" fmla="*/ 235799 w 429895"/>
                  <a:gd name="connsiteY5" fmla="*/ 0 h 324356"/>
                  <a:gd name="connsiteX0" fmla="*/ 235799 w 429895"/>
                  <a:gd name="connsiteY0" fmla="*/ 0 h 238125"/>
                  <a:gd name="connsiteX1" fmla="*/ 429895 w 429895"/>
                  <a:gd name="connsiteY1" fmla="*/ 102198 h 238125"/>
                  <a:gd name="connsiteX2" fmla="*/ 322366 w 429895"/>
                  <a:gd name="connsiteY2" fmla="*/ 238125 h 238125"/>
                  <a:gd name="connsiteX3" fmla="*/ 31115 w 429895"/>
                  <a:gd name="connsiteY3" fmla="*/ 235456 h 238125"/>
                  <a:gd name="connsiteX4" fmla="*/ 0 w 429895"/>
                  <a:gd name="connsiteY4" fmla="*/ 98931 h 238125"/>
                  <a:gd name="connsiteX5" fmla="*/ 235799 w 429895"/>
                  <a:gd name="connsiteY5" fmla="*/ 0 h 238125"/>
                  <a:gd name="connsiteX0" fmla="*/ 235799 w 429895"/>
                  <a:gd name="connsiteY0" fmla="*/ 0 h 250825"/>
                  <a:gd name="connsiteX1" fmla="*/ 429895 w 429895"/>
                  <a:gd name="connsiteY1" fmla="*/ 102198 h 250825"/>
                  <a:gd name="connsiteX2" fmla="*/ 284266 w 429895"/>
                  <a:gd name="connsiteY2" fmla="*/ 250825 h 250825"/>
                  <a:gd name="connsiteX3" fmla="*/ 31115 w 429895"/>
                  <a:gd name="connsiteY3" fmla="*/ 235456 h 250825"/>
                  <a:gd name="connsiteX4" fmla="*/ 0 w 429895"/>
                  <a:gd name="connsiteY4" fmla="*/ 98931 h 250825"/>
                  <a:gd name="connsiteX5" fmla="*/ 235799 w 429895"/>
                  <a:gd name="connsiteY5" fmla="*/ 0 h 250825"/>
                  <a:gd name="connsiteX0" fmla="*/ 235799 w 442595"/>
                  <a:gd name="connsiteY0" fmla="*/ 0 h 250825"/>
                  <a:gd name="connsiteX1" fmla="*/ 442595 w 442595"/>
                  <a:gd name="connsiteY1" fmla="*/ 89498 h 250825"/>
                  <a:gd name="connsiteX2" fmla="*/ 284266 w 442595"/>
                  <a:gd name="connsiteY2" fmla="*/ 250825 h 250825"/>
                  <a:gd name="connsiteX3" fmla="*/ 31115 w 442595"/>
                  <a:gd name="connsiteY3" fmla="*/ 235456 h 250825"/>
                  <a:gd name="connsiteX4" fmla="*/ 0 w 442595"/>
                  <a:gd name="connsiteY4" fmla="*/ 98931 h 250825"/>
                  <a:gd name="connsiteX5" fmla="*/ 235799 w 442595"/>
                  <a:gd name="connsiteY5" fmla="*/ 0 h 250825"/>
                  <a:gd name="connsiteX0" fmla="*/ 410424 w 442595"/>
                  <a:gd name="connsiteY0" fmla="*/ 0 h 311150"/>
                  <a:gd name="connsiteX1" fmla="*/ 442595 w 442595"/>
                  <a:gd name="connsiteY1" fmla="*/ 149823 h 311150"/>
                  <a:gd name="connsiteX2" fmla="*/ 284266 w 442595"/>
                  <a:gd name="connsiteY2" fmla="*/ 311150 h 311150"/>
                  <a:gd name="connsiteX3" fmla="*/ 31115 w 442595"/>
                  <a:gd name="connsiteY3" fmla="*/ 295781 h 311150"/>
                  <a:gd name="connsiteX4" fmla="*/ 0 w 442595"/>
                  <a:gd name="connsiteY4" fmla="*/ 159256 h 311150"/>
                  <a:gd name="connsiteX5" fmla="*/ 410424 w 442595"/>
                  <a:gd name="connsiteY5" fmla="*/ 0 h 311150"/>
                  <a:gd name="connsiteX0" fmla="*/ 410424 w 442595"/>
                  <a:gd name="connsiteY0" fmla="*/ 0 h 396875"/>
                  <a:gd name="connsiteX1" fmla="*/ 442595 w 442595"/>
                  <a:gd name="connsiteY1" fmla="*/ 149823 h 396875"/>
                  <a:gd name="connsiteX2" fmla="*/ 363641 w 442595"/>
                  <a:gd name="connsiteY2" fmla="*/ 396875 h 396875"/>
                  <a:gd name="connsiteX3" fmla="*/ 31115 w 442595"/>
                  <a:gd name="connsiteY3" fmla="*/ 295781 h 396875"/>
                  <a:gd name="connsiteX4" fmla="*/ 0 w 442595"/>
                  <a:gd name="connsiteY4" fmla="*/ 159256 h 396875"/>
                  <a:gd name="connsiteX5" fmla="*/ 410424 w 442595"/>
                  <a:gd name="connsiteY5" fmla="*/ 0 h 396875"/>
                  <a:gd name="connsiteX0" fmla="*/ 410424 w 442595"/>
                  <a:gd name="connsiteY0" fmla="*/ 0 h 400556"/>
                  <a:gd name="connsiteX1" fmla="*/ 442595 w 442595"/>
                  <a:gd name="connsiteY1" fmla="*/ 149823 h 400556"/>
                  <a:gd name="connsiteX2" fmla="*/ 363641 w 442595"/>
                  <a:gd name="connsiteY2" fmla="*/ 396875 h 400556"/>
                  <a:gd name="connsiteX3" fmla="*/ 278765 w 442595"/>
                  <a:gd name="connsiteY3" fmla="*/ 400556 h 400556"/>
                  <a:gd name="connsiteX4" fmla="*/ 0 w 442595"/>
                  <a:gd name="connsiteY4" fmla="*/ 159256 h 400556"/>
                  <a:gd name="connsiteX5" fmla="*/ 410424 w 442595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67310 w 163830"/>
                  <a:gd name="connsiteY4" fmla="*/ 229106 h 400556"/>
                  <a:gd name="connsiteX5" fmla="*/ 131659 w 163830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67310 w 163830"/>
                  <a:gd name="connsiteY4" fmla="*/ 229106 h 400556"/>
                  <a:gd name="connsiteX5" fmla="*/ 131659 w 163830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29210 w 163830"/>
                  <a:gd name="connsiteY4" fmla="*/ 171956 h 400556"/>
                  <a:gd name="connsiteX5" fmla="*/ 131659 w 163830"/>
                  <a:gd name="connsiteY5" fmla="*/ 0 h 400556"/>
                  <a:gd name="connsiteX0" fmla="*/ 131659 w 135255"/>
                  <a:gd name="connsiteY0" fmla="*/ 0 h 400556"/>
                  <a:gd name="connsiteX1" fmla="*/ 135255 w 135255"/>
                  <a:gd name="connsiteY1" fmla="*/ 149823 h 400556"/>
                  <a:gd name="connsiteX2" fmla="*/ 84876 w 135255"/>
                  <a:gd name="connsiteY2" fmla="*/ 396875 h 400556"/>
                  <a:gd name="connsiteX3" fmla="*/ 0 w 135255"/>
                  <a:gd name="connsiteY3" fmla="*/ 400556 h 400556"/>
                  <a:gd name="connsiteX4" fmla="*/ 29210 w 135255"/>
                  <a:gd name="connsiteY4" fmla="*/ 171956 h 400556"/>
                  <a:gd name="connsiteX5" fmla="*/ 131659 w 135255"/>
                  <a:gd name="connsiteY5" fmla="*/ 0 h 400556"/>
                  <a:gd name="connsiteX0" fmla="*/ 131659 w 155892"/>
                  <a:gd name="connsiteY0" fmla="*/ 0 h 400556"/>
                  <a:gd name="connsiteX1" fmla="*/ 155892 w 155892"/>
                  <a:gd name="connsiteY1" fmla="*/ 138711 h 400556"/>
                  <a:gd name="connsiteX2" fmla="*/ 84876 w 155892"/>
                  <a:gd name="connsiteY2" fmla="*/ 396875 h 400556"/>
                  <a:gd name="connsiteX3" fmla="*/ 0 w 155892"/>
                  <a:gd name="connsiteY3" fmla="*/ 400556 h 400556"/>
                  <a:gd name="connsiteX4" fmla="*/ 29210 w 155892"/>
                  <a:gd name="connsiteY4" fmla="*/ 171956 h 400556"/>
                  <a:gd name="connsiteX5" fmla="*/ 131659 w 155892"/>
                  <a:gd name="connsiteY5" fmla="*/ 0 h 400556"/>
                  <a:gd name="connsiteX0" fmla="*/ 128484 w 155892"/>
                  <a:gd name="connsiteY0" fmla="*/ 0 h 405319"/>
                  <a:gd name="connsiteX1" fmla="*/ 155892 w 155892"/>
                  <a:gd name="connsiteY1" fmla="*/ 143474 h 405319"/>
                  <a:gd name="connsiteX2" fmla="*/ 84876 w 155892"/>
                  <a:gd name="connsiteY2" fmla="*/ 401638 h 405319"/>
                  <a:gd name="connsiteX3" fmla="*/ 0 w 155892"/>
                  <a:gd name="connsiteY3" fmla="*/ 405319 h 405319"/>
                  <a:gd name="connsiteX4" fmla="*/ 29210 w 155892"/>
                  <a:gd name="connsiteY4" fmla="*/ 176719 h 405319"/>
                  <a:gd name="connsiteX5" fmla="*/ 128484 w 155892"/>
                  <a:gd name="connsiteY5" fmla="*/ 0 h 405319"/>
                  <a:gd name="connsiteX0" fmla="*/ 128484 w 155892"/>
                  <a:gd name="connsiteY0" fmla="*/ 0 h 411669"/>
                  <a:gd name="connsiteX1" fmla="*/ 155892 w 155892"/>
                  <a:gd name="connsiteY1" fmla="*/ 143474 h 411669"/>
                  <a:gd name="connsiteX2" fmla="*/ 84876 w 155892"/>
                  <a:gd name="connsiteY2" fmla="*/ 401638 h 411669"/>
                  <a:gd name="connsiteX3" fmla="*/ 0 w 155892"/>
                  <a:gd name="connsiteY3" fmla="*/ 411669 h 411669"/>
                  <a:gd name="connsiteX4" fmla="*/ 29210 w 155892"/>
                  <a:gd name="connsiteY4" fmla="*/ 176719 h 411669"/>
                  <a:gd name="connsiteX5" fmla="*/ 128484 w 155892"/>
                  <a:gd name="connsiteY5" fmla="*/ 0 h 411669"/>
                  <a:gd name="connsiteX0" fmla="*/ 128484 w 155892"/>
                  <a:gd name="connsiteY0" fmla="*/ 0 h 411669"/>
                  <a:gd name="connsiteX1" fmla="*/ 155892 w 155892"/>
                  <a:gd name="connsiteY1" fmla="*/ 143474 h 411669"/>
                  <a:gd name="connsiteX2" fmla="*/ 84876 w 155892"/>
                  <a:gd name="connsiteY2" fmla="*/ 407988 h 411669"/>
                  <a:gd name="connsiteX3" fmla="*/ 0 w 155892"/>
                  <a:gd name="connsiteY3" fmla="*/ 411669 h 411669"/>
                  <a:gd name="connsiteX4" fmla="*/ 29210 w 155892"/>
                  <a:gd name="connsiteY4" fmla="*/ 176719 h 411669"/>
                  <a:gd name="connsiteX5" fmla="*/ 128484 w 155892"/>
                  <a:gd name="connsiteY5" fmla="*/ 0 h 41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892" h="411669">
                    <a:moveTo>
                      <a:pt x="128484" y="0"/>
                    </a:moveTo>
                    <a:cubicBezTo>
                      <a:pt x="129683" y="49941"/>
                      <a:pt x="154693" y="93533"/>
                      <a:pt x="155892" y="143474"/>
                    </a:cubicBezTo>
                    <a:lnTo>
                      <a:pt x="84876" y="407988"/>
                    </a:lnTo>
                    <a:lnTo>
                      <a:pt x="0" y="411669"/>
                    </a:lnTo>
                    <a:lnTo>
                      <a:pt x="29210" y="176719"/>
                    </a:lnTo>
                    <a:lnTo>
                      <a:pt x="128484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Pentagon 36">
                <a:extLst>
                  <a:ext uri="{FF2B5EF4-FFF2-40B4-BE49-F238E27FC236}">
                    <a16:creationId xmlns:a16="http://schemas.microsoft.com/office/drawing/2014/main" id="{8E4B445D-99A4-CAF4-27BC-29B3D27C731E}"/>
                  </a:ext>
                </a:extLst>
              </p:cNvPr>
              <p:cNvSpPr/>
              <p:nvPr/>
            </p:nvSpPr>
            <p:spPr>
              <a:xfrm>
                <a:off x="7506505" y="2339803"/>
                <a:ext cx="344805" cy="268380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3399 w 414441"/>
                  <a:gd name="connsiteY0" fmla="*/ 0 h 473581"/>
                  <a:gd name="connsiteX1" fmla="*/ 344170 w 414441"/>
                  <a:gd name="connsiteY1" fmla="*/ 79973 h 473581"/>
                  <a:gd name="connsiteX2" fmla="*/ 414441 w 414441"/>
                  <a:gd name="connsiteY2" fmla="*/ 333375 h 473581"/>
                  <a:gd name="connsiteX3" fmla="*/ 221615 w 414441"/>
                  <a:gd name="connsiteY3" fmla="*/ 473581 h 473581"/>
                  <a:gd name="connsiteX4" fmla="*/ 0 w 414441"/>
                  <a:gd name="connsiteY4" fmla="*/ 337056 h 473581"/>
                  <a:gd name="connsiteX5" fmla="*/ 83399 w 414441"/>
                  <a:gd name="connsiteY5" fmla="*/ 0 h 473581"/>
                  <a:gd name="connsiteX0" fmla="*/ 137374 w 468416"/>
                  <a:gd name="connsiteY0" fmla="*/ 0 h 473581"/>
                  <a:gd name="connsiteX1" fmla="*/ 398145 w 468416"/>
                  <a:gd name="connsiteY1" fmla="*/ 79973 h 473581"/>
                  <a:gd name="connsiteX2" fmla="*/ 468416 w 468416"/>
                  <a:gd name="connsiteY2" fmla="*/ 333375 h 473581"/>
                  <a:gd name="connsiteX3" fmla="*/ 275590 w 468416"/>
                  <a:gd name="connsiteY3" fmla="*/ 473581 h 473581"/>
                  <a:gd name="connsiteX4" fmla="*/ 0 w 468416"/>
                  <a:gd name="connsiteY4" fmla="*/ 143381 h 473581"/>
                  <a:gd name="connsiteX5" fmla="*/ 137374 w 468416"/>
                  <a:gd name="connsiteY5" fmla="*/ 0 h 473581"/>
                  <a:gd name="connsiteX0" fmla="*/ 137374 w 468416"/>
                  <a:gd name="connsiteY0" fmla="*/ 0 h 391031"/>
                  <a:gd name="connsiteX1" fmla="*/ 398145 w 468416"/>
                  <a:gd name="connsiteY1" fmla="*/ 79973 h 391031"/>
                  <a:gd name="connsiteX2" fmla="*/ 468416 w 468416"/>
                  <a:gd name="connsiteY2" fmla="*/ 333375 h 391031"/>
                  <a:gd name="connsiteX3" fmla="*/ 85090 w 468416"/>
                  <a:gd name="connsiteY3" fmla="*/ 391031 h 391031"/>
                  <a:gd name="connsiteX4" fmla="*/ 0 w 468416"/>
                  <a:gd name="connsiteY4" fmla="*/ 143381 h 391031"/>
                  <a:gd name="connsiteX5" fmla="*/ 137374 w 468416"/>
                  <a:gd name="connsiteY5" fmla="*/ 0 h 391031"/>
                  <a:gd name="connsiteX0" fmla="*/ 137374 w 398145"/>
                  <a:gd name="connsiteY0" fmla="*/ 0 h 393700"/>
                  <a:gd name="connsiteX1" fmla="*/ 398145 w 398145"/>
                  <a:gd name="connsiteY1" fmla="*/ 79973 h 393700"/>
                  <a:gd name="connsiteX2" fmla="*/ 268391 w 398145"/>
                  <a:gd name="connsiteY2" fmla="*/ 393700 h 393700"/>
                  <a:gd name="connsiteX3" fmla="*/ 85090 w 398145"/>
                  <a:gd name="connsiteY3" fmla="*/ 391031 h 393700"/>
                  <a:gd name="connsiteX4" fmla="*/ 0 w 398145"/>
                  <a:gd name="connsiteY4" fmla="*/ 143381 h 393700"/>
                  <a:gd name="connsiteX5" fmla="*/ 137374 w 398145"/>
                  <a:gd name="connsiteY5" fmla="*/ 0 h 393700"/>
                  <a:gd name="connsiteX0" fmla="*/ 137374 w 274320"/>
                  <a:gd name="connsiteY0" fmla="*/ 0 h 393700"/>
                  <a:gd name="connsiteX1" fmla="*/ 274320 w 274320"/>
                  <a:gd name="connsiteY1" fmla="*/ 149823 h 393700"/>
                  <a:gd name="connsiteX2" fmla="*/ 268391 w 274320"/>
                  <a:gd name="connsiteY2" fmla="*/ 393700 h 393700"/>
                  <a:gd name="connsiteX3" fmla="*/ 85090 w 274320"/>
                  <a:gd name="connsiteY3" fmla="*/ 391031 h 393700"/>
                  <a:gd name="connsiteX4" fmla="*/ 0 w 274320"/>
                  <a:gd name="connsiteY4" fmla="*/ 143381 h 393700"/>
                  <a:gd name="connsiteX5" fmla="*/ 137374 w 274320"/>
                  <a:gd name="connsiteY5" fmla="*/ 0 h 393700"/>
                  <a:gd name="connsiteX0" fmla="*/ 137374 w 302895"/>
                  <a:gd name="connsiteY0" fmla="*/ 0 h 393700"/>
                  <a:gd name="connsiteX1" fmla="*/ 302895 w 302895"/>
                  <a:gd name="connsiteY1" fmla="*/ 156173 h 393700"/>
                  <a:gd name="connsiteX2" fmla="*/ 268391 w 302895"/>
                  <a:gd name="connsiteY2" fmla="*/ 393700 h 393700"/>
                  <a:gd name="connsiteX3" fmla="*/ 85090 w 302895"/>
                  <a:gd name="connsiteY3" fmla="*/ 391031 h 393700"/>
                  <a:gd name="connsiteX4" fmla="*/ 0 w 302895"/>
                  <a:gd name="connsiteY4" fmla="*/ 143381 h 393700"/>
                  <a:gd name="connsiteX5" fmla="*/ 137374 w 302895"/>
                  <a:gd name="connsiteY5" fmla="*/ 0 h 393700"/>
                  <a:gd name="connsiteX0" fmla="*/ 137374 w 302895"/>
                  <a:gd name="connsiteY0" fmla="*/ 0 h 409575"/>
                  <a:gd name="connsiteX1" fmla="*/ 302895 w 302895"/>
                  <a:gd name="connsiteY1" fmla="*/ 156173 h 409575"/>
                  <a:gd name="connsiteX2" fmla="*/ 268391 w 302895"/>
                  <a:gd name="connsiteY2" fmla="*/ 409575 h 409575"/>
                  <a:gd name="connsiteX3" fmla="*/ 85090 w 302895"/>
                  <a:gd name="connsiteY3" fmla="*/ 391031 h 409575"/>
                  <a:gd name="connsiteX4" fmla="*/ 0 w 302895"/>
                  <a:gd name="connsiteY4" fmla="*/ 143381 h 409575"/>
                  <a:gd name="connsiteX5" fmla="*/ 137374 w 302895"/>
                  <a:gd name="connsiteY5" fmla="*/ 0 h 409575"/>
                  <a:gd name="connsiteX0" fmla="*/ 146899 w 302895"/>
                  <a:gd name="connsiteY0" fmla="*/ 0 h 698500"/>
                  <a:gd name="connsiteX1" fmla="*/ 302895 w 302895"/>
                  <a:gd name="connsiteY1" fmla="*/ 445098 h 698500"/>
                  <a:gd name="connsiteX2" fmla="*/ 268391 w 302895"/>
                  <a:gd name="connsiteY2" fmla="*/ 698500 h 698500"/>
                  <a:gd name="connsiteX3" fmla="*/ 85090 w 302895"/>
                  <a:gd name="connsiteY3" fmla="*/ 679956 h 698500"/>
                  <a:gd name="connsiteX4" fmla="*/ 0 w 302895"/>
                  <a:gd name="connsiteY4" fmla="*/ 432306 h 698500"/>
                  <a:gd name="connsiteX5" fmla="*/ 146899 w 302895"/>
                  <a:gd name="connsiteY5" fmla="*/ 0 h 698500"/>
                  <a:gd name="connsiteX0" fmla="*/ 146899 w 318770"/>
                  <a:gd name="connsiteY0" fmla="*/ 0 h 698500"/>
                  <a:gd name="connsiteX1" fmla="*/ 318770 w 318770"/>
                  <a:gd name="connsiteY1" fmla="*/ 3773 h 698500"/>
                  <a:gd name="connsiteX2" fmla="*/ 268391 w 318770"/>
                  <a:gd name="connsiteY2" fmla="*/ 698500 h 698500"/>
                  <a:gd name="connsiteX3" fmla="*/ 85090 w 318770"/>
                  <a:gd name="connsiteY3" fmla="*/ 679956 h 698500"/>
                  <a:gd name="connsiteX4" fmla="*/ 0 w 318770"/>
                  <a:gd name="connsiteY4" fmla="*/ 432306 h 698500"/>
                  <a:gd name="connsiteX5" fmla="*/ 146899 w 318770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145415 w 379095"/>
                  <a:gd name="connsiteY3" fmla="*/ 67995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94615 w 379095"/>
                  <a:gd name="connsiteY3" fmla="*/ 22910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84266 w 379095"/>
                  <a:gd name="connsiteY2" fmla="*/ 133350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74741 w 379095"/>
                  <a:gd name="connsiteY2" fmla="*/ 174625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57681"/>
                  <a:gd name="connsiteX1" fmla="*/ 379095 w 379095"/>
                  <a:gd name="connsiteY1" fmla="*/ 3773 h 257681"/>
                  <a:gd name="connsiteX2" fmla="*/ 274741 w 379095"/>
                  <a:gd name="connsiteY2" fmla="*/ 174625 h 257681"/>
                  <a:gd name="connsiteX3" fmla="*/ 37465 w 379095"/>
                  <a:gd name="connsiteY3" fmla="*/ 257681 h 257681"/>
                  <a:gd name="connsiteX4" fmla="*/ 0 w 379095"/>
                  <a:gd name="connsiteY4" fmla="*/ 137031 h 257681"/>
                  <a:gd name="connsiteX5" fmla="*/ 207224 w 379095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77916 w 382270"/>
                  <a:gd name="connsiteY2" fmla="*/ 174625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00874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49731 h 257681"/>
                  <a:gd name="connsiteX5" fmla="*/ 200874 w 382270"/>
                  <a:gd name="connsiteY5" fmla="*/ 0 h 257681"/>
                  <a:gd name="connsiteX0" fmla="*/ 204049 w 382270"/>
                  <a:gd name="connsiteY0" fmla="*/ 0 h 324356"/>
                  <a:gd name="connsiteX1" fmla="*/ 382270 w 382270"/>
                  <a:gd name="connsiteY1" fmla="*/ 70448 h 324356"/>
                  <a:gd name="connsiteX2" fmla="*/ 290616 w 382270"/>
                  <a:gd name="connsiteY2" fmla="*/ 238125 h 324356"/>
                  <a:gd name="connsiteX3" fmla="*/ 40640 w 382270"/>
                  <a:gd name="connsiteY3" fmla="*/ 324356 h 324356"/>
                  <a:gd name="connsiteX4" fmla="*/ 0 w 382270"/>
                  <a:gd name="connsiteY4" fmla="*/ 216406 h 324356"/>
                  <a:gd name="connsiteX5" fmla="*/ 204049 w 382270"/>
                  <a:gd name="connsiteY5" fmla="*/ 0 h 324356"/>
                  <a:gd name="connsiteX0" fmla="*/ 204049 w 398145"/>
                  <a:gd name="connsiteY0" fmla="*/ 0 h 324356"/>
                  <a:gd name="connsiteX1" fmla="*/ 398145 w 398145"/>
                  <a:gd name="connsiteY1" fmla="*/ 102198 h 324356"/>
                  <a:gd name="connsiteX2" fmla="*/ 290616 w 398145"/>
                  <a:gd name="connsiteY2" fmla="*/ 238125 h 324356"/>
                  <a:gd name="connsiteX3" fmla="*/ 40640 w 398145"/>
                  <a:gd name="connsiteY3" fmla="*/ 324356 h 324356"/>
                  <a:gd name="connsiteX4" fmla="*/ 0 w 398145"/>
                  <a:gd name="connsiteY4" fmla="*/ 216406 h 324356"/>
                  <a:gd name="connsiteX5" fmla="*/ 204049 w 398145"/>
                  <a:gd name="connsiteY5" fmla="*/ 0 h 324356"/>
                  <a:gd name="connsiteX0" fmla="*/ 235799 w 429895"/>
                  <a:gd name="connsiteY0" fmla="*/ 0 h 324356"/>
                  <a:gd name="connsiteX1" fmla="*/ 429895 w 429895"/>
                  <a:gd name="connsiteY1" fmla="*/ 102198 h 324356"/>
                  <a:gd name="connsiteX2" fmla="*/ 322366 w 429895"/>
                  <a:gd name="connsiteY2" fmla="*/ 238125 h 324356"/>
                  <a:gd name="connsiteX3" fmla="*/ 72390 w 429895"/>
                  <a:gd name="connsiteY3" fmla="*/ 324356 h 324356"/>
                  <a:gd name="connsiteX4" fmla="*/ 0 w 429895"/>
                  <a:gd name="connsiteY4" fmla="*/ 98931 h 324356"/>
                  <a:gd name="connsiteX5" fmla="*/ 235799 w 429895"/>
                  <a:gd name="connsiteY5" fmla="*/ 0 h 324356"/>
                  <a:gd name="connsiteX0" fmla="*/ 235799 w 429895"/>
                  <a:gd name="connsiteY0" fmla="*/ 0 h 238125"/>
                  <a:gd name="connsiteX1" fmla="*/ 429895 w 429895"/>
                  <a:gd name="connsiteY1" fmla="*/ 102198 h 238125"/>
                  <a:gd name="connsiteX2" fmla="*/ 322366 w 429895"/>
                  <a:gd name="connsiteY2" fmla="*/ 238125 h 238125"/>
                  <a:gd name="connsiteX3" fmla="*/ 31115 w 429895"/>
                  <a:gd name="connsiteY3" fmla="*/ 235456 h 238125"/>
                  <a:gd name="connsiteX4" fmla="*/ 0 w 429895"/>
                  <a:gd name="connsiteY4" fmla="*/ 98931 h 238125"/>
                  <a:gd name="connsiteX5" fmla="*/ 235799 w 429895"/>
                  <a:gd name="connsiteY5" fmla="*/ 0 h 238125"/>
                  <a:gd name="connsiteX0" fmla="*/ 235799 w 429895"/>
                  <a:gd name="connsiteY0" fmla="*/ 0 h 250825"/>
                  <a:gd name="connsiteX1" fmla="*/ 429895 w 429895"/>
                  <a:gd name="connsiteY1" fmla="*/ 102198 h 250825"/>
                  <a:gd name="connsiteX2" fmla="*/ 284266 w 429895"/>
                  <a:gd name="connsiteY2" fmla="*/ 250825 h 250825"/>
                  <a:gd name="connsiteX3" fmla="*/ 31115 w 429895"/>
                  <a:gd name="connsiteY3" fmla="*/ 235456 h 250825"/>
                  <a:gd name="connsiteX4" fmla="*/ 0 w 429895"/>
                  <a:gd name="connsiteY4" fmla="*/ 98931 h 250825"/>
                  <a:gd name="connsiteX5" fmla="*/ 235799 w 429895"/>
                  <a:gd name="connsiteY5" fmla="*/ 0 h 250825"/>
                  <a:gd name="connsiteX0" fmla="*/ 235799 w 442595"/>
                  <a:gd name="connsiteY0" fmla="*/ 0 h 250825"/>
                  <a:gd name="connsiteX1" fmla="*/ 442595 w 442595"/>
                  <a:gd name="connsiteY1" fmla="*/ 89498 h 250825"/>
                  <a:gd name="connsiteX2" fmla="*/ 284266 w 442595"/>
                  <a:gd name="connsiteY2" fmla="*/ 250825 h 250825"/>
                  <a:gd name="connsiteX3" fmla="*/ 31115 w 442595"/>
                  <a:gd name="connsiteY3" fmla="*/ 235456 h 250825"/>
                  <a:gd name="connsiteX4" fmla="*/ 0 w 442595"/>
                  <a:gd name="connsiteY4" fmla="*/ 98931 h 250825"/>
                  <a:gd name="connsiteX5" fmla="*/ 235799 w 442595"/>
                  <a:gd name="connsiteY5" fmla="*/ 0 h 250825"/>
                  <a:gd name="connsiteX0" fmla="*/ 410424 w 442595"/>
                  <a:gd name="connsiteY0" fmla="*/ 0 h 311150"/>
                  <a:gd name="connsiteX1" fmla="*/ 442595 w 442595"/>
                  <a:gd name="connsiteY1" fmla="*/ 149823 h 311150"/>
                  <a:gd name="connsiteX2" fmla="*/ 284266 w 442595"/>
                  <a:gd name="connsiteY2" fmla="*/ 311150 h 311150"/>
                  <a:gd name="connsiteX3" fmla="*/ 31115 w 442595"/>
                  <a:gd name="connsiteY3" fmla="*/ 295781 h 311150"/>
                  <a:gd name="connsiteX4" fmla="*/ 0 w 442595"/>
                  <a:gd name="connsiteY4" fmla="*/ 159256 h 311150"/>
                  <a:gd name="connsiteX5" fmla="*/ 410424 w 442595"/>
                  <a:gd name="connsiteY5" fmla="*/ 0 h 311150"/>
                  <a:gd name="connsiteX0" fmla="*/ 410424 w 442595"/>
                  <a:gd name="connsiteY0" fmla="*/ 0 h 396875"/>
                  <a:gd name="connsiteX1" fmla="*/ 442595 w 442595"/>
                  <a:gd name="connsiteY1" fmla="*/ 149823 h 396875"/>
                  <a:gd name="connsiteX2" fmla="*/ 363641 w 442595"/>
                  <a:gd name="connsiteY2" fmla="*/ 396875 h 396875"/>
                  <a:gd name="connsiteX3" fmla="*/ 31115 w 442595"/>
                  <a:gd name="connsiteY3" fmla="*/ 295781 h 396875"/>
                  <a:gd name="connsiteX4" fmla="*/ 0 w 442595"/>
                  <a:gd name="connsiteY4" fmla="*/ 159256 h 396875"/>
                  <a:gd name="connsiteX5" fmla="*/ 410424 w 442595"/>
                  <a:gd name="connsiteY5" fmla="*/ 0 h 396875"/>
                  <a:gd name="connsiteX0" fmla="*/ 410424 w 442595"/>
                  <a:gd name="connsiteY0" fmla="*/ 0 h 400556"/>
                  <a:gd name="connsiteX1" fmla="*/ 442595 w 442595"/>
                  <a:gd name="connsiteY1" fmla="*/ 149823 h 400556"/>
                  <a:gd name="connsiteX2" fmla="*/ 363641 w 442595"/>
                  <a:gd name="connsiteY2" fmla="*/ 396875 h 400556"/>
                  <a:gd name="connsiteX3" fmla="*/ 278765 w 442595"/>
                  <a:gd name="connsiteY3" fmla="*/ 400556 h 400556"/>
                  <a:gd name="connsiteX4" fmla="*/ 0 w 442595"/>
                  <a:gd name="connsiteY4" fmla="*/ 159256 h 400556"/>
                  <a:gd name="connsiteX5" fmla="*/ 410424 w 442595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67310 w 163830"/>
                  <a:gd name="connsiteY4" fmla="*/ 229106 h 400556"/>
                  <a:gd name="connsiteX5" fmla="*/ 131659 w 163830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67310 w 163830"/>
                  <a:gd name="connsiteY4" fmla="*/ 229106 h 400556"/>
                  <a:gd name="connsiteX5" fmla="*/ 131659 w 163830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29210 w 163830"/>
                  <a:gd name="connsiteY4" fmla="*/ 171956 h 400556"/>
                  <a:gd name="connsiteX5" fmla="*/ 131659 w 163830"/>
                  <a:gd name="connsiteY5" fmla="*/ 0 h 400556"/>
                  <a:gd name="connsiteX0" fmla="*/ 131659 w 313055"/>
                  <a:gd name="connsiteY0" fmla="*/ 0 h 400556"/>
                  <a:gd name="connsiteX1" fmla="*/ 313055 w 313055"/>
                  <a:gd name="connsiteY1" fmla="*/ 121248 h 400556"/>
                  <a:gd name="connsiteX2" fmla="*/ 84876 w 313055"/>
                  <a:gd name="connsiteY2" fmla="*/ 396875 h 400556"/>
                  <a:gd name="connsiteX3" fmla="*/ 0 w 313055"/>
                  <a:gd name="connsiteY3" fmla="*/ 400556 h 400556"/>
                  <a:gd name="connsiteX4" fmla="*/ 29210 w 313055"/>
                  <a:gd name="connsiteY4" fmla="*/ 171956 h 400556"/>
                  <a:gd name="connsiteX5" fmla="*/ 131659 w 313055"/>
                  <a:gd name="connsiteY5" fmla="*/ 0 h 400556"/>
                  <a:gd name="connsiteX0" fmla="*/ 258659 w 313055"/>
                  <a:gd name="connsiteY0" fmla="*/ 0 h 391031"/>
                  <a:gd name="connsiteX1" fmla="*/ 313055 w 313055"/>
                  <a:gd name="connsiteY1" fmla="*/ 111723 h 391031"/>
                  <a:gd name="connsiteX2" fmla="*/ 84876 w 313055"/>
                  <a:gd name="connsiteY2" fmla="*/ 387350 h 391031"/>
                  <a:gd name="connsiteX3" fmla="*/ 0 w 313055"/>
                  <a:gd name="connsiteY3" fmla="*/ 391031 h 391031"/>
                  <a:gd name="connsiteX4" fmla="*/ 29210 w 313055"/>
                  <a:gd name="connsiteY4" fmla="*/ 162431 h 391031"/>
                  <a:gd name="connsiteX5" fmla="*/ 258659 w 313055"/>
                  <a:gd name="connsiteY5" fmla="*/ 0 h 391031"/>
                  <a:gd name="connsiteX0" fmla="*/ 258659 w 313055"/>
                  <a:gd name="connsiteY0" fmla="*/ 142369 h 533400"/>
                  <a:gd name="connsiteX1" fmla="*/ 313055 w 313055"/>
                  <a:gd name="connsiteY1" fmla="*/ 254092 h 533400"/>
                  <a:gd name="connsiteX2" fmla="*/ 84876 w 313055"/>
                  <a:gd name="connsiteY2" fmla="*/ 529719 h 533400"/>
                  <a:gd name="connsiteX3" fmla="*/ 0 w 313055"/>
                  <a:gd name="connsiteY3" fmla="*/ 533400 h 533400"/>
                  <a:gd name="connsiteX4" fmla="*/ 51435 w 313055"/>
                  <a:gd name="connsiteY4" fmla="*/ 0 h 533400"/>
                  <a:gd name="connsiteX5" fmla="*/ 258659 w 313055"/>
                  <a:gd name="connsiteY5" fmla="*/ 142369 h 533400"/>
                  <a:gd name="connsiteX0" fmla="*/ 258659 w 313055"/>
                  <a:gd name="connsiteY0" fmla="*/ 142369 h 529719"/>
                  <a:gd name="connsiteX1" fmla="*/ 313055 w 313055"/>
                  <a:gd name="connsiteY1" fmla="*/ 254092 h 529719"/>
                  <a:gd name="connsiteX2" fmla="*/ 84876 w 313055"/>
                  <a:gd name="connsiteY2" fmla="*/ 529719 h 529719"/>
                  <a:gd name="connsiteX3" fmla="*/ 0 w 313055"/>
                  <a:gd name="connsiteY3" fmla="*/ 15875 h 529719"/>
                  <a:gd name="connsiteX4" fmla="*/ 51435 w 313055"/>
                  <a:gd name="connsiteY4" fmla="*/ 0 h 529719"/>
                  <a:gd name="connsiteX5" fmla="*/ 258659 w 313055"/>
                  <a:gd name="connsiteY5" fmla="*/ 142369 h 529719"/>
                  <a:gd name="connsiteX0" fmla="*/ 258659 w 313055"/>
                  <a:gd name="connsiteY0" fmla="*/ 142369 h 254092"/>
                  <a:gd name="connsiteX1" fmla="*/ 313055 w 313055"/>
                  <a:gd name="connsiteY1" fmla="*/ 254092 h 254092"/>
                  <a:gd name="connsiteX2" fmla="*/ 180126 w 313055"/>
                  <a:gd name="connsiteY2" fmla="*/ 189994 h 254092"/>
                  <a:gd name="connsiteX3" fmla="*/ 0 w 313055"/>
                  <a:gd name="connsiteY3" fmla="*/ 15875 h 254092"/>
                  <a:gd name="connsiteX4" fmla="*/ 51435 w 313055"/>
                  <a:gd name="connsiteY4" fmla="*/ 0 h 254092"/>
                  <a:gd name="connsiteX5" fmla="*/ 258659 w 313055"/>
                  <a:gd name="connsiteY5" fmla="*/ 142369 h 254092"/>
                  <a:gd name="connsiteX0" fmla="*/ 258659 w 313055"/>
                  <a:gd name="connsiteY0" fmla="*/ 142369 h 254092"/>
                  <a:gd name="connsiteX1" fmla="*/ 313055 w 313055"/>
                  <a:gd name="connsiteY1" fmla="*/ 254092 h 254092"/>
                  <a:gd name="connsiteX2" fmla="*/ 154726 w 313055"/>
                  <a:gd name="connsiteY2" fmla="*/ 174119 h 254092"/>
                  <a:gd name="connsiteX3" fmla="*/ 0 w 313055"/>
                  <a:gd name="connsiteY3" fmla="*/ 15875 h 254092"/>
                  <a:gd name="connsiteX4" fmla="*/ 51435 w 313055"/>
                  <a:gd name="connsiteY4" fmla="*/ 0 h 254092"/>
                  <a:gd name="connsiteX5" fmla="*/ 258659 w 313055"/>
                  <a:gd name="connsiteY5" fmla="*/ 142369 h 254092"/>
                  <a:gd name="connsiteX0" fmla="*/ 268184 w 322580"/>
                  <a:gd name="connsiteY0" fmla="*/ 142369 h 254092"/>
                  <a:gd name="connsiteX1" fmla="*/ 322580 w 322580"/>
                  <a:gd name="connsiteY1" fmla="*/ 254092 h 254092"/>
                  <a:gd name="connsiteX2" fmla="*/ 164251 w 322580"/>
                  <a:gd name="connsiteY2" fmla="*/ 174119 h 254092"/>
                  <a:gd name="connsiteX3" fmla="*/ 0 w 322580"/>
                  <a:gd name="connsiteY3" fmla="*/ 3175 h 254092"/>
                  <a:gd name="connsiteX4" fmla="*/ 60960 w 322580"/>
                  <a:gd name="connsiteY4" fmla="*/ 0 h 254092"/>
                  <a:gd name="connsiteX5" fmla="*/ 268184 w 322580"/>
                  <a:gd name="connsiteY5" fmla="*/ 142369 h 254092"/>
                  <a:gd name="connsiteX0" fmla="*/ 268184 w 322580"/>
                  <a:gd name="connsiteY0" fmla="*/ 142369 h 254092"/>
                  <a:gd name="connsiteX1" fmla="*/ 322580 w 322580"/>
                  <a:gd name="connsiteY1" fmla="*/ 254092 h 254092"/>
                  <a:gd name="connsiteX2" fmla="*/ 129326 w 322580"/>
                  <a:gd name="connsiteY2" fmla="*/ 174119 h 254092"/>
                  <a:gd name="connsiteX3" fmla="*/ 0 w 322580"/>
                  <a:gd name="connsiteY3" fmla="*/ 3175 h 254092"/>
                  <a:gd name="connsiteX4" fmla="*/ 60960 w 322580"/>
                  <a:gd name="connsiteY4" fmla="*/ 0 h 254092"/>
                  <a:gd name="connsiteX5" fmla="*/ 268184 w 322580"/>
                  <a:gd name="connsiteY5" fmla="*/ 142369 h 254092"/>
                  <a:gd name="connsiteX0" fmla="*/ 268184 w 336867"/>
                  <a:gd name="connsiteY0" fmla="*/ 142369 h 268380"/>
                  <a:gd name="connsiteX1" fmla="*/ 336867 w 336867"/>
                  <a:gd name="connsiteY1" fmla="*/ 268380 h 268380"/>
                  <a:gd name="connsiteX2" fmla="*/ 129326 w 336867"/>
                  <a:gd name="connsiteY2" fmla="*/ 174119 h 268380"/>
                  <a:gd name="connsiteX3" fmla="*/ 0 w 336867"/>
                  <a:gd name="connsiteY3" fmla="*/ 3175 h 268380"/>
                  <a:gd name="connsiteX4" fmla="*/ 60960 w 336867"/>
                  <a:gd name="connsiteY4" fmla="*/ 0 h 268380"/>
                  <a:gd name="connsiteX5" fmla="*/ 268184 w 336867"/>
                  <a:gd name="connsiteY5" fmla="*/ 142369 h 268380"/>
                  <a:gd name="connsiteX0" fmla="*/ 288822 w 336867"/>
                  <a:gd name="connsiteY0" fmla="*/ 158244 h 268380"/>
                  <a:gd name="connsiteX1" fmla="*/ 336867 w 336867"/>
                  <a:gd name="connsiteY1" fmla="*/ 268380 h 268380"/>
                  <a:gd name="connsiteX2" fmla="*/ 129326 w 336867"/>
                  <a:gd name="connsiteY2" fmla="*/ 174119 h 268380"/>
                  <a:gd name="connsiteX3" fmla="*/ 0 w 336867"/>
                  <a:gd name="connsiteY3" fmla="*/ 3175 h 268380"/>
                  <a:gd name="connsiteX4" fmla="*/ 60960 w 336867"/>
                  <a:gd name="connsiteY4" fmla="*/ 0 h 268380"/>
                  <a:gd name="connsiteX5" fmla="*/ 288822 w 336867"/>
                  <a:gd name="connsiteY5" fmla="*/ 158244 h 268380"/>
                  <a:gd name="connsiteX0" fmla="*/ 268185 w 316230"/>
                  <a:gd name="connsiteY0" fmla="*/ 158244 h 268380"/>
                  <a:gd name="connsiteX1" fmla="*/ 316230 w 316230"/>
                  <a:gd name="connsiteY1" fmla="*/ 268380 h 268380"/>
                  <a:gd name="connsiteX2" fmla="*/ 108689 w 316230"/>
                  <a:gd name="connsiteY2" fmla="*/ 174119 h 268380"/>
                  <a:gd name="connsiteX3" fmla="*/ 0 w 316230"/>
                  <a:gd name="connsiteY3" fmla="*/ 26987 h 268380"/>
                  <a:gd name="connsiteX4" fmla="*/ 40323 w 316230"/>
                  <a:gd name="connsiteY4" fmla="*/ 0 h 268380"/>
                  <a:gd name="connsiteX5" fmla="*/ 268185 w 316230"/>
                  <a:gd name="connsiteY5" fmla="*/ 158244 h 268380"/>
                  <a:gd name="connsiteX0" fmla="*/ 296760 w 344805"/>
                  <a:gd name="connsiteY0" fmla="*/ 158244 h 268380"/>
                  <a:gd name="connsiteX1" fmla="*/ 344805 w 344805"/>
                  <a:gd name="connsiteY1" fmla="*/ 268380 h 268380"/>
                  <a:gd name="connsiteX2" fmla="*/ 137264 w 344805"/>
                  <a:gd name="connsiteY2" fmla="*/ 174119 h 268380"/>
                  <a:gd name="connsiteX3" fmla="*/ 0 w 344805"/>
                  <a:gd name="connsiteY3" fmla="*/ 1587 h 268380"/>
                  <a:gd name="connsiteX4" fmla="*/ 68898 w 344805"/>
                  <a:gd name="connsiteY4" fmla="*/ 0 h 268380"/>
                  <a:gd name="connsiteX5" fmla="*/ 296760 w 344805"/>
                  <a:gd name="connsiteY5" fmla="*/ 158244 h 26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805" h="268380">
                    <a:moveTo>
                      <a:pt x="296760" y="158244"/>
                    </a:moveTo>
                    <a:lnTo>
                      <a:pt x="344805" y="268380"/>
                    </a:lnTo>
                    <a:lnTo>
                      <a:pt x="137264" y="174119"/>
                    </a:lnTo>
                    <a:lnTo>
                      <a:pt x="0" y="1587"/>
                    </a:lnTo>
                    <a:lnTo>
                      <a:pt x="68898" y="0"/>
                    </a:lnTo>
                    <a:lnTo>
                      <a:pt x="296760" y="158244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F1461CB-C47C-533E-332E-2A602F224180}"/>
                </a:ext>
              </a:extLst>
            </p:cNvPr>
            <p:cNvGrpSpPr/>
            <p:nvPr/>
          </p:nvGrpSpPr>
          <p:grpSpPr>
            <a:xfrm>
              <a:off x="9440056" y="3915741"/>
              <a:ext cx="800101" cy="808482"/>
              <a:chOff x="9440056" y="3915741"/>
              <a:chExt cx="800101" cy="808482"/>
            </a:xfrm>
          </p:grpSpPr>
          <p:sp>
            <p:nvSpPr>
              <p:cNvPr id="205" name="Isosceles Triangle 15">
                <a:extLst>
                  <a:ext uri="{FF2B5EF4-FFF2-40B4-BE49-F238E27FC236}">
                    <a16:creationId xmlns:a16="http://schemas.microsoft.com/office/drawing/2014/main" id="{0A317BAD-538E-6C08-0EC3-F7BCB7EEB852}"/>
                  </a:ext>
                </a:extLst>
              </p:cNvPr>
              <p:cNvSpPr/>
              <p:nvPr/>
            </p:nvSpPr>
            <p:spPr>
              <a:xfrm>
                <a:off x="9440056" y="3924298"/>
                <a:ext cx="422275" cy="799925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2275" h="799925">
                    <a:moveTo>
                      <a:pt x="0" y="666574"/>
                    </a:moveTo>
                    <a:lnTo>
                      <a:pt x="298450" y="0"/>
                    </a:lnTo>
                    <a:lnTo>
                      <a:pt x="422275" y="799925"/>
                    </a:lnTo>
                    <a:lnTo>
                      <a:pt x="0" y="666574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Isosceles Triangle 15">
                <a:extLst>
                  <a:ext uri="{FF2B5EF4-FFF2-40B4-BE49-F238E27FC236}">
                    <a16:creationId xmlns:a16="http://schemas.microsoft.com/office/drawing/2014/main" id="{451FB9FC-7B34-31F1-4A31-945EB9E5F025}"/>
                  </a:ext>
                </a:extLst>
              </p:cNvPr>
              <p:cNvSpPr/>
              <p:nvPr/>
            </p:nvSpPr>
            <p:spPr>
              <a:xfrm>
                <a:off x="9757557" y="3915741"/>
                <a:ext cx="482600" cy="806274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600" h="806274">
                    <a:moveTo>
                      <a:pt x="130174" y="806274"/>
                    </a:moveTo>
                    <a:lnTo>
                      <a:pt x="0" y="0"/>
                    </a:lnTo>
                    <a:lnTo>
                      <a:pt x="482600" y="544337"/>
                    </a:lnTo>
                    <a:lnTo>
                      <a:pt x="130174" y="806274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84293A9B-C1BF-7072-76CD-1E3C65B6FC15}"/>
                </a:ext>
              </a:extLst>
            </p:cNvPr>
            <p:cNvGrpSpPr/>
            <p:nvPr/>
          </p:nvGrpSpPr>
          <p:grpSpPr>
            <a:xfrm>
              <a:off x="9247404" y="2750672"/>
              <a:ext cx="754411" cy="768247"/>
              <a:chOff x="9247404" y="2750672"/>
              <a:chExt cx="754411" cy="768247"/>
            </a:xfrm>
          </p:grpSpPr>
          <p:sp>
            <p:nvSpPr>
              <p:cNvPr id="201" name="Isosceles Triangle 15">
                <a:extLst>
                  <a:ext uri="{FF2B5EF4-FFF2-40B4-BE49-F238E27FC236}">
                    <a16:creationId xmlns:a16="http://schemas.microsoft.com/office/drawing/2014/main" id="{120994AC-EFC3-3FEE-B331-36E73398DE65}"/>
                  </a:ext>
                </a:extLst>
              </p:cNvPr>
              <p:cNvSpPr/>
              <p:nvPr/>
            </p:nvSpPr>
            <p:spPr>
              <a:xfrm>
                <a:off x="9520802" y="3091882"/>
                <a:ext cx="481013" cy="427037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013" h="427037">
                    <a:moveTo>
                      <a:pt x="169862" y="427037"/>
                    </a:moveTo>
                    <a:lnTo>
                      <a:pt x="0" y="127176"/>
                    </a:lnTo>
                    <a:lnTo>
                      <a:pt x="481013" y="0"/>
                    </a:lnTo>
                    <a:lnTo>
                      <a:pt x="169862" y="427037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Isosceles Triangle 15">
                <a:extLst>
                  <a:ext uri="{FF2B5EF4-FFF2-40B4-BE49-F238E27FC236}">
                    <a16:creationId xmlns:a16="http://schemas.microsoft.com/office/drawing/2014/main" id="{AF0DDC90-75BC-580F-AB3E-64A98D6DA350}"/>
                  </a:ext>
                </a:extLst>
              </p:cNvPr>
              <p:cNvSpPr/>
              <p:nvPr/>
            </p:nvSpPr>
            <p:spPr>
              <a:xfrm>
                <a:off x="9250518" y="3214648"/>
                <a:ext cx="409574" cy="295099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561974 w 561974"/>
                  <a:gd name="connsiteY0" fmla="*/ 403225 h 403225"/>
                  <a:gd name="connsiteX1" fmla="*/ 0 w 561974"/>
                  <a:gd name="connsiteY1" fmla="*/ 127176 h 403225"/>
                  <a:gd name="connsiteX2" fmla="*/ 481013 w 561974"/>
                  <a:gd name="connsiteY2" fmla="*/ 0 h 403225"/>
                  <a:gd name="connsiteX3" fmla="*/ 561974 w 561974"/>
                  <a:gd name="connsiteY3" fmla="*/ 403225 h 403225"/>
                  <a:gd name="connsiteX0" fmla="*/ 561974 w 561974"/>
                  <a:gd name="connsiteY0" fmla="*/ 276049 h 276049"/>
                  <a:gd name="connsiteX1" fmla="*/ 0 w 561974"/>
                  <a:gd name="connsiteY1" fmla="*/ 0 h 276049"/>
                  <a:gd name="connsiteX2" fmla="*/ 414338 w 561974"/>
                  <a:gd name="connsiteY2" fmla="*/ 14111 h 276049"/>
                  <a:gd name="connsiteX3" fmla="*/ 561974 w 561974"/>
                  <a:gd name="connsiteY3" fmla="*/ 276049 h 276049"/>
                  <a:gd name="connsiteX0" fmla="*/ 561974 w 561974"/>
                  <a:gd name="connsiteY0" fmla="*/ 292100 h 292100"/>
                  <a:gd name="connsiteX1" fmla="*/ 0 w 561974"/>
                  <a:gd name="connsiteY1" fmla="*/ 16051 h 292100"/>
                  <a:gd name="connsiteX2" fmla="*/ 404813 w 561974"/>
                  <a:gd name="connsiteY2" fmla="*/ 0 h 292100"/>
                  <a:gd name="connsiteX3" fmla="*/ 561974 w 561974"/>
                  <a:gd name="connsiteY3" fmla="*/ 292100 h 292100"/>
                  <a:gd name="connsiteX0" fmla="*/ 409574 w 409574"/>
                  <a:gd name="connsiteY0" fmla="*/ 295099 h 295099"/>
                  <a:gd name="connsiteX1" fmla="*/ 0 w 409574"/>
                  <a:gd name="connsiteY1" fmla="*/ 0 h 295099"/>
                  <a:gd name="connsiteX2" fmla="*/ 252413 w 409574"/>
                  <a:gd name="connsiteY2" fmla="*/ 2999 h 295099"/>
                  <a:gd name="connsiteX3" fmla="*/ 409574 w 409574"/>
                  <a:gd name="connsiteY3" fmla="*/ 295099 h 29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74" h="295099">
                    <a:moveTo>
                      <a:pt x="409574" y="295099"/>
                    </a:moveTo>
                    <a:lnTo>
                      <a:pt x="0" y="0"/>
                    </a:lnTo>
                    <a:lnTo>
                      <a:pt x="252413" y="2999"/>
                    </a:lnTo>
                    <a:lnTo>
                      <a:pt x="409574" y="295099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Isosceles Triangle 15">
                <a:extLst>
                  <a:ext uri="{FF2B5EF4-FFF2-40B4-BE49-F238E27FC236}">
                    <a16:creationId xmlns:a16="http://schemas.microsoft.com/office/drawing/2014/main" id="{113F04E7-1302-37BD-A220-041C26AEC1F5}"/>
                  </a:ext>
                </a:extLst>
              </p:cNvPr>
              <p:cNvSpPr/>
              <p:nvPr/>
            </p:nvSpPr>
            <p:spPr>
              <a:xfrm>
                <a:off x="9523283" y="2750672"/>
                <a:ext cx="476251" cy="444323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1" h="444323">
                    <a:moveTo>
                      <a:pt x="0" y="444323"/>
                    </a:moveTo>
                    <a:lnTo>
                      <a:pt x="50801" y="0"/>
                    </a:lnTo>
                    <a:lnTo>
                      <a:pt x="476251" y="323673"/>
                    </a:lnTo>
                    <a:lnTo>
                      <a:pt x="0" y="444323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4" name="Isosceles Triangle 15">
                <a:extLst>
                  <a:ext uri="{FF2B5EF4-FFF2-40B4-BE49-F238E27FC236}">
                    <a16:creationId xmlns:a16="http://schemas.microsoft.com/office/drawing/2014/main" id="{3D0F6CFA-0893-63C1-A30C-217FEB467F94}"/>
                  </a:ext>
                </a:extLst>
              </p:cNvPr>
              <p:cNvSpPr/>
              <p:nvPr/>
            </p:nvSpPr>
            <p:spPr>
              <a:xfrm>
                <a:off x="9247404" y="2764961"/>
                <a:ext cx="301627" cy="434798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0 w 455614"/>
                  <a:gd name="connsiteY0" fmla="*/ 444323 h 449086"/>
                  <a:gd name="connsiteX1" fmla="*/ 50801 w 455614"/>
                  <a:gd name="connsiteY1" fmla="*/ 0 h 449086"/>
                  <a:gd name="connsiteX2" fmla="*/ 455614 w 455614"/>
                  <a:gd name="connsiteY2" fmla="*/ 449086 h 449086"/>
                  <a:gd name="connsiteX3" fmla="*/ 0 w 455614"/>
                  <a:gd name="connsiteY3" fmla="*/ 444323 h 449086"/>
                  <a:gd name="connsiteX0" fmla="*/ 250824 w 404813"/>
                  <a:gd name="connsiteY0" fmla="*/ 403048 h 449086"/>
                  <a:gd name="connsiteX1" fmla="*/ 0 w 404813"/>
                  <a:gd name="connsiteY1" fmla="*/ 0 h 449086"/>
                  <a:gd name="connsiteX2" fmla="*/ 404813 w 404813"/>
                  <a:gd name="connsiteY2" fmla="*/ 449086 h 449086"/>
                  <a:gd name="connsiteX3" fmla="*/ 250824 w 404813"/>
                  <a:gd name="connsiteY3" fmla="*/ 403048 h 449086"/>
                  <a:gd name="connsiteX0" fmla="*/ 150811 w 404813"/>
                  <a:gd name="connsiteY0" fmla="*/ 437973 h 449086"/>
                  <a:gd name="connsiteX1" fmla="*/ 0 w 404813"/>
                  <a:gd name="connsiteY1" fmla="*/ 0 h 449086"/>
                  <a:gd name="connsiteX2" fmla="*/ 404813 w 404813"/>
                  <a:gd name="connsiteY2" fmla="*/ 449086 h 449086"/>
                  <a:gd name="connsiteX3" fmla="*/ 150811 w 404813"/>
                  <a:gd name="connsiteY3" fmla="*/ 437973 h 449086"/>
                  <a:gd name="connsiteX0" fmla="*/ 0 w 301627"/>
                  <a:gd name="connsiteY0" fmla="*/ 423685 h 434798"/>
                  <a:gd name="connsiteX1" fmla="*/ 301627 w 301627"/>
                  <a:gd name="connsiteY1" fmla="*/ 0 h 434798"/>
                  <a:gd name="connsiteX2" fmla="*/ 254002 w 301627"/>
                  <a:gd name="connsiteY2" fmla="*/ 434798 h 434798"/>
                  <a:gd name="connsiteX3" fmla="*/ 0 w 301627"/>
                  <a:gd name="connsiteY3" fmla="*/ 423685 h 434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627" h="434798">
                    <a:moveTo>
                      <a:pt x="0" y="423685"/>
                    </a:moveTo>
                    <a:lnTo>
                      <a:pt x="301627" y="0"/>
                    </a:lnTo>
                    <a:lnTo>
                      <a:pt x="254002" y="434798"/>
                    </a:lnTo>
                    <a:lnTo>
                      <a:pt x="0" y="42368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E0EB0D-D903-5737-5A13-D8A21984FB71}"/>
                </a:ext>
              </a:extLst>
            </p:cNvPr>
            <p:cNvGrpSpPr/>
            <p:nvPr/>
          </p:nvGrpSpPr>
          <p:grpSpPr>
            <a:xfrm>
              <a:off x="9050494" y="1583315"/>
              <a:ext cx="782281" cy="763230"/>
              <a:chOff x="9050494" y="1583315"/>
              <a:chExt cx="782281" cy="763230"/>
            </a:xfrm>
          </p:grpSpPr>
          <p:sp>
            <p:nvSpPr>
              <p:cNvPr id="196" name="Isosceles Triangle 15">
                <a:extLst>
                  <a:ext uri="{FF2B5EF4-FFF2-40B4-BE49-F238E27FC236}">
                    <a16:creationId xmlns:a16="http://schemas.microsoft.com/office/drawing/2014/main" id="{C774E4E0-271A-1D16-053F-DE76F8167979}"/>
                  </a:ext>
                </a:extLst>
              </p:cNvPr>
              <p:cNvSpPr/>
              <p:nvPr/>
            </p:nvSpPr>
            <p:spPr>
              <a:xfrm>
                <a:off x="9382790" y="1588078"/>
                <a:ext cx="439739" cy="558623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0 w 454026"/>
                  <a:gd name="connsiteY0" fmla="*/ 444323 h 444323"/>
                  <a:gd name="connsiteX1" fmla="*/ 50801 w 454026"/>
                  <a:gd name="connsiteY1" fmla="*/ 0 h 444323"/>
                  <a:gd name="connsiteX2" fmla="*/ 454026 w 454026"/>
                  <a:gd name="connsiteY2" fmla="*/ 418923 h 444323"/>
                  <a:gd name="connsiteX3" fmla="*/ 0 w 454026"/>
                  <a:gd name="connsiteY3" fmla="*/ 444323 h 444323"/>
                  <a:gd name="connsiteX0" fmla="*/ 0 w 439739"/>
                  <a:gd name="connsiteY0" fmla="*/ 558623 h 558623"/>
                  <a:gd name="connsiteX1" fmla="*/ 36514 w 439739"/>
                  <a:gd name="connsiteY1" fmla="*/ 0 h 558623"/>
                  <a:gd name="connsiteX2" fmla="*/ 439739 w 439739"/>
                  <a:gd name="connsiteY2" fmla="*/ 418923 h 558623"/>
                  <a:gd name="connsiteX3" fmla="*/ 0 w 439739"/>
                  <a:gd name="connsiteY3" fmla="*/ 558623 h 55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739" h="558623">
                    <a:moveTo>
                      <a:pt x="0" y="558623"/>
                    </a:moveTo>
                    <a:lnTo>
                      <a:pt x="36514" y="0"/>
                    </a:lnTo>
                    <a:lnTo>
                      <a:pt x="439739" y="418923"/>
                    </a:lnTo>
                    <a:lnTo>
                      <a:pt x="0" y="558623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Isosceles Triangle 15">
                <a:extLst>
                  <a:ext uri="{FF2B5EF4-FFF2-40B4-BE49-F238E27FC236}">
                    <a16:creationId xmlns:a16="http://schemas.microsoft.com/office/drawing/2014/main" id="{95F5B7CE-3344-55B5-DEAB-62BB1F8DE250}"/>
                  </a:ext>
                </a:extLst>
              </p:cNvPr>
              <p:cNvSpPr/>
              <p:nvPr/>
            </p:nvSpPr>
            <p:spPr>
              <a:xfrm>
                <a:off x="9050494" y="1583315"/>
                <a:ext cx="349251" cy="563386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0 w 774701"/>
                  <a:gd name="connsiteY0" fmla="*/ 437973 h 437973"/>
                  <a:gd name="connsiteX1" fmla="*/ 349251 w 774701"/>
                  <a:gd name="connsiteY1" fmla="*/ 0 h 437973"/>
                  <a:gd name="connsiteX2" fmla="*/ 774701 w 774701"/>
                  <a:gd name="connsiteY2" fmla="*/ 323673 h 437973"/>
                  <a:gd name="connsiteX3" fmla="*/ 0 w 774701"/>
                  <a:gd name="connsiteY3" fmla="*/ 437973 h 437973"/>
                  <a:gd name="connsiteX0" fmla="*/ 0 w 349251"/>
                  <a:gd name="connsiteY0" fmla="*/ 437973 h 563386"/>
                  <a:gd name="connsiteX1" fmla="*/ 349251 w 349251"/>
                  <a:gd name="connsiteY1" fmla="*/ 0 h 563386"/>
                  <a:gd name="connsiteX2" fmla="*/ 311151 w 349251"/>
                  <a:gd name="connsiteY2" fmla="*/ 563386 h 563386"/>
                  <a:gd name="connsiteX3" fmla="*/ 0 w 349251"/>
                  <a:gd name="connsiteY3" fmla="*/ 437973 h 563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251" h="563386">
                    <a:moveTo>
                      <a:pt x="0" y="437973"/>
                    </a:moveTo>
                    <a:lnTo>
                      <a:pt x="349251" y="0"/>
                    </a:lnTo>
                    <a:lnTo>
                      <a:pt x="311151" y="563386"/>
                    </a:lnTo>
                    <a:lnTo>
                      <a:pt x="0" y="437973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Isosceles Triangle 15">
                <a:extLst>
                  <a:ext uri="{FF2B5EF4-FFF2-40B4-BE49-F238E27FC236}">
                    <a16:creationId xmlns:a16="http://schemas.microsoft.com/office/drawing/2014/main" id="{6B463DFA-1EDA-8C48-65FB-496619A68E16}"/>
                  </a:ext>
                </a:extLst>
              </p:cNvPr>
              <p:cNvSpPr/>
              <p:nvPr/>
            </p:nvSpPr>
            <p:spPr>
              <a:xfrm>
                <a:off x="9443838" y="1590970"/>
                <a:ext cx="388937" cy="401460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457199 w 933450"/>
                  <a:gd name="connsiteY0" fmla="*/ 464960 h 464960"/>
                  <a:gd name="connsiteX1" fmla="*/ 0 w 933450"/>
                  <a:gd name="connsiteY1" fmla="*/ 0 h 464960"/>
                  <a:gd name="connsiteX2" fmla="*/ 933450 w 933450"/>
                  <a:gd name="connsiteY2" fmla="*/ 344310 h 464960"/>
                  <a:gd name="connsiteX3" fmla="*/ 457199 w 933450"/>
                  <a:gd name="connsiteY3" fmla="*/ 464960 h 464960"/>
                  <a:gd name="connsiteX0" fmla="*/ 457199 w 457199"/>
                  <a:gd name="connsiteY0" fmla="*/ 464960 h 464960"/>
                  <a:gd name="connsiteX1" fmla="*/ 0 w 457199"/>
                  <a:gd name="connsiteY1" fmla="*/ 0 h 464960"/>
                  <a:gd name="connsiteX2" fmla="*/ 354013 w 457199"/>
                  <a:gd name="connsiteY2" fmla="*/ 222073 h 464960"/>
                  <a:gd name="connsiteX3" fmla="*/ 457199 w 457199"/>
                  <a:gd name="connsiteY3" fmla="*/ 464960 h 464960"/>
                  <a:gd name="connsiteX0" fmla="*/ 457199 w 457199"/>
                  <a:gd name="connsiteY0" fmla="*/ 464960 h 464960"/>
                  <a:gd name="connsiteX1" fmla="*/ 0 w 457199"/>
                  <a:gd name="connsiteY1" fmla="*/ 0 h 464960"/>
                  <a:gd name="connsiteX2" fmla="*/ 355601 w 457199"/>
                  <a:gd name="connsiteY2" fmla="*/ 193498 h 464960"/>
                  <a:gd name="connsiteX3" fmla="*/ 457199 w 457199"/>
                  <a:gd name="connsiteY3" fmla="*/ 464960 h 464960"/>
                  <a:gd name="connsiteX0" fmla="*/ 384174 w 384174"/>
                  <a:gd name="connsiteY0" fmla="*/ 393522 h 393522"/>
                  <a:gd name="connsiteX1" fmla="*/ 0 w 384174"/>
                  <a:gd name="connsiteY1" fmla="*/ 0 h 393522"/>
                  <a:gd name="connsiteX2" fmla="*/ 355601 w 384174"/>
                  <a:gd name="connsiteY2" fmla="*/ 193498 h 393522"/>
                  <a:gd name="connsiteX3" fmla="*/ 384174 w 384174"/>
                  <a:gd name="connsiteY3" fmla="*/ 393522 h 393522"/>
                  <a:gd name="connsiteX0" fmla="*/ 388937 w 388937"/>
                  <a:gd name="connsiteY0" fmla="*/ 401460 h 401460"/>
                  <a:gd name="connsiteX1" fmla="*/ 0 w 388937"/>
                  <a:gd name="connsiteY1" fmla="*/ 0 h 401460"/>
                  <a:gd name="connsiteX2" fmla="*/ 355601 w 388937"/>
                  <a:gd name="connsiteY2" fmla="*/ 193498 h 401460"/>
                  <a:gd name="connsiteX3" fmla="*/ 388937 w 388937"/>
                  <a:gd name="connsiteY3" fmla="*/ 401460 h 40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8937" h="401460">
                    <a:moveTo>
                      <a:pt x="388937" y="401460"/>
                    </a:moveTo>
                    <a:lnTo>
                      <a:pt x="0" y="0"/>
                    </a:lnTo>
                    <a:lnTo>
                      <a:pt x="355601" y="193498"/>
                    </a:lnTo>
                    <a:lnTo>
                      <a:pt x="388937" y="40146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Isosceles Triangle 15">
                <a:extLst>
                  <a:ext uri="{FF2B5EF4-FFF2-40B4-BE49-F238E27FC236}">
                    <a16:creationId xmlns:a16="http://schemas.microsoft.com/office/drawing/2014/main" id="{15F337FD-C524-F5AB-F195-9D9D131ABC06}"/>
                  </a:ext>
                </a:extLst>
              </p:cNvPr>
              <p:cNvSpPr/>
              <p:nvPr/>
            </p:nvSpPr>
            <p:spPr>
              <a:xfrm>
                <a:off x="9385864" y="2033809"/>
                <a:ext cx="442913" cy="312736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134937 w 611188"/>
                  <a:gd name="connsiteY0" fmla="*/ 377648 h 377648"/>
                  <a:gd name="connsiteX1" fmla="*/ 0 w 611188"/>
                  <a:gd name="connsiteY1" fmla="*/ 0 h 377648"/>
                  <a:gd name="connsiteX2" fmla="*/ 611188 w 611188"/>
                  <a:gd name="connsiteY2" fmla="*/ 256998 h 377648"/>
                  <a:gd name="connsiteX3" fmla="*/ 134937 w 611188"/>
                  <a:gd name="connsiteY3" fmla="*/ 377648 h 377648"/>
                  <a:gd name="connsiteX0" fmla="*/ 134937 w 442913"/>
                  <a:gd name="connsiteY0" fmla="*/ 509587 h 509587"/>
                  <a:gd name="connsiteX1" fmla="*/ 0 w 442913"/>
                  <a:gd name="connsiteY1" fmla="*/ 131939 h 509587"/>
                  <a:gd name="connsiteX2" fmla="*/ 442913 w 442913"/>
                  <a:gd name="connsiteY2" fmla="*/ 0 h 509587"/>
                  <a:gd name="connsiteX3" fmla="*/ 134937 w 442913"/>
                  <a:gd name="connsiteY3" fmla="*/ 509587 h 509587"/>
                  <a:gd name="connsiteX0" fmla="*/ 279399 w 442913"/>
                  <a:gd name="connsiteY0" fmla="*/ 276224 h 276224"/>
                  <a:gd name="connsiteX1" fmla="*/ 0 w 442913"/>
                  <a:gd name="connsiteY1" fmla="*/ 131939 h 276224"/>
                  <a:gd name="connsiteX2" fmla="*/ 442913 w 442913"/>
                  <a:gd name="connsiteY2" fmla="*/ 0 h 276224"/>
                  <a:gd name="connsiteX3" fmla="*/ 279399 w 442913"/>
                  <a:gd name="connsiteY3" fmla="*/ 276224 h 276224"/>
                  <a:gd name="connsiteX0" fmla="*/ 109536 w 442913"/>
                  <a:gd name="connsiteY0" fmla="*/ 312736 h 312736"/>
                  <a:gd name="connsiteX1" fmla="*/ 0 w 442913"/>
                  <a:gd name="connsiteY1" fmla="*/ 131939 h 312736"/>
                  <a:gd name="connsiteX2" fmla="*/ 442913 w 442913"/>
                  <a:gd name="connsiteY2" fmla="*/ 0 h 312736"/>
                  <a:gd name="connsiteX3" fmla="*/ 109536 w 442913"/>
                  <a:gd name="connsiteY3" fmla="*/ 312736 h 31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913" h="312736">
                    <a:moveTo>
                      <a:pt x="109536" y="312736"/>
                    </a:moveTo>
                    <a:lnTo>
                      <a:pt x="0" y="131939"/>
                    </a:lnTo>
                    <a:lnTo>
                      <a:pt x="442913" y="0"/>
                    </a:lnTo>
                    <a:lnTo>
                      <a:pt x="109536" y="312736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Isosceles Triangle 15">
                <a:extLst>
                  <a:ext uri="{FF2B5EF4-FFF2-40B4-BE49-F238E27FC236}">
                    <a16:creationId xmlns:a16="http://schemas.microsoft.com/office/drawing/2014/main" id="{2683A530-B207-96DA-1633-92C17F12B58F}"/>
                  </a:ext>
                </a:extLst>
              </p:cNvPr>
              <p:cNvSpPr/>
              <p:nvPr/>
            </p:nvSpPr>
            <p:spPr>
              <a:xfrm>
                <a:off x="9091829" y="2057580"/>
                <a:ext cx="368302" cy="269876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134937 w 611188"/>
                  <a:gd name="connsiteY0" fmla="*/ 377648 h 377648"/>
                  <a:gd name="connsiteX1" fmla="*/ 0 w 611188"/>
                  <a:gd name="connsiteY1" fmla="*/ 0 h 377648"/>
                  <a:gd name="connsiteX2" fmla="*/ 611188 w 611188"/>
                  <a:gd name="connsiteY2" fmla="*/ 256998 h 377648"/>
                  <a:gd name="connsiteX3" fmla="*/ 134937 w 611188"/>
                  <a:gd name="connsiteY3" fmla="*/ 377648 h 377648"/>
                  <a:gd name="connsiteX0" fmla="*/ 134937 w 442913"/>
                  <a:gd name="connsiteY0" fmla="*/ 509587 h 509587"/>
                  <a:gd name="connsiteX1" fmla="*/ 0 w 442913"/>
                  <a:gd name="connsiteY1" fmla="*/ 131939 h 509587"/>
                  <a:gd name="connsiteX2" fmla="*/ 442913 w 442913"/>
                  <a:gd name="connsiteY2" fmla="*/ 0 h 509587"/>
                  <a:gd name="connsiteX3" fmla="*/ 134937 w 442913"/>
                  <a:gd name="connsiteY3" fmla="*/ 509587 h 509587"/>
                  <a:gd name="connsiteX0" fmla="*/ 279399 w 442913"/>
                  <a:gd name="connsiteY0" fmla="*/ 276224 h 276224"/>
                  <a:gd name="connsiteX1" fmla="*/ 0 w 442913"/>
                  <a:gd name="connsiteY1" fmla="*/ 131939 h 276224"/>
                  <a:gd name="connsiteX2" fmla="*/ 442913 w 442913"/>
                  <a:gd name="connsiteY2" fmla="*/ 0 h 276224"/>
                  <a:gd name="connsiteX3" fmla="*/ 279399 w 442913"/>
                  <a:gd name="connsiteY3" fmla="*/ 276224 h 276224"/>
                  <a:gd name="connsiteX0" fmla="*/ 109536 w 442913"/>
                  <a:gd name="connsiteY0" fmla="*/ 312736 h 312736"/>
                  <a:gd name="connsiteX1" fmla="*/ 0 w 442913"/>
                  <a:gd name="connsiteY1" fmla="*/ 131939 h 312736"/>
                  <a:gd name="connsiteX2" fmla="*/ 442913 w 442913"/>
                  <a:gd name="connsiteY2" fmla="*/ 0 h 312736"/>
                  <a:gd name="connsiteX3" fmla="*/ 109536 w 442913"/>
                  <a:gd name="connsiteY3" fmla="*/ 312736 h 312736"/>
                  <a:gd name="connsiteX0" fmla="*/ 109536 w 504826"/>
                  <a:gd name="connsiteY0" fmla="*/ 196849 h 196849"/>
                  <a:gd name="connsiteX1" fmla="*/ 0 w 504826"/>
                  <a:gd name="connsiteY1" fmla="*/ 16052 h 196849"/>
                  <a:gd name="connsiteX2" fmla="*/ 504826 w 504826"/>
                  <a:gd name="connsiteY2" fmla="*/ 0 h 196849"/>
                  <a:gd name="connsiteX3" fmla="*/ 109536 w 504826"/>
                  <a:gd name="connsiteY3" fmla="*/ 196849 h 196849"/>
                  <a:gd name="connsiteX0" fmla="*/ 0 w 395290"/>
                  <a:gd name="connsiteY0" fmla="*/ 357010 h 357010"/>
                  <a:gd name="connsiteX1" fmla="*/ 298452 w 395290"/>
                  <a:gd name="connsiteY1" fmla="*/ 0 h 357010"/>
                  <a:gd name="connsiteX2" fmla="*/ 395290 w 395290"/>
                  <a:gd name="connsiteY2" fmla="*/ 160161 h 357010"/>
                  <a:gd name="connsiteX3" fmla="*/ 0 w 395290"/>
                  <a:gd name="connsiteY3" fmla="*/ 357010 h 357010"/>
                  <a:gd name="connsiteX0" fmla="*/ 0 w 368302"/>
                  <a:gd name="connsiteY0" fmla="*/ 0 h 269876"/>
                  <a:gd name="connsiteX1" fmla="*/ 271464 w 368302"/>
                  <a:gd name="connsiteY1" fmla="*/ 109715 h 269876"/>
                  <a:gd name="connsiteX2" fmla="*/ 368302 w 368302"/>
                  <a:gd name="connsiteY2" fmla="*/ 269876 h 269876"/>
                  <a:gd name="connsiteX3" fmla="*/ 0 w 368302"/>
                  <a:gd name="connsiteY3" fmla="*/ 0 h 269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8302" h="269876">
                    <a:moveTo>
                      <a:pt x="0" y="0"/>
                    </a:moveTo>
                    <a:lnTo>
                      <a:pt x="271464" y="109715"/>
                    </a:lnTo>
                    <a:lnTo>
                      <a:pt x="368302" y="2698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B89E38D8-3269-E789-7519-E059C4AC89AA}"/>
                </a:ext>
              </a:extLst>
            </p:cNvPr>
            <p:cNvGrpSpPr/>
            <p:nvPr/>
          </p:nvGrpSpPr>
          <p:grpSpPr>
            <a:xfrm>
              <a:off x="10738364" y="2497773"/>
              <a:ext cx="785421" cy="795808"/>
              <a:chOff x="10738364" y="2497773"/>
              <a:chExt cx="785421" cy="795808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4D4D60A-E542-BBF2-0228-C9EFAD6B8107}"/>
                  </a:ext>
                </a:extLst>
              </p:cNvPr>
              <p:cNvSpPr/>
              <p:nvPr/>
            </p:nvSpPr>
            <p:spPr>
              <a:xfrm rot="21047199">
                <a:off x="10794921" y="2806883"/>
                <a:ext cx="490266" cy="4866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64">
                <a:extLst>
                  <a:ext uri="{FF2B5EF4-FFF2-40B4-BE49-F238E27FC236}">
                    <a16:creationId xmlns:a16="http://schemas.microsoft.com/office/drawing/2014/main" id="{EC06DDB3-9746-838C-DEA3-DC97FC53B0E3}"/>
                  </a:ext>
                </a:extLst>
              </p:cNvPr>
              <p:cNvSpPr/>
              <p:nvPr/>
            </p:nvSpPr>
            <p:spPr>
              <a:xfrm rot="21047199">
                <a:off x="10738364" y="2527661"/>
                <a:ext cx="734585" cy="244010"/>
              </a:xfrm>
              <a:custGeom>
                <a:avLst/>
                <a:gdLst>
                  <a:gd name="connsiteX0" fmla="*/ 0 w 490266"/>
                  <a:gd name="connsiteY0" fmla="*/ 0 h 486698"/>
                  <a:gd name="connsiteX1" fmla="*/ 490266 w 490266"/>
                  <a:gd name="connsiteY1" fmla="*/ 0 h 486698"/>
                  <a:gd name="connsiteX2" fmla="*/ 490266 w 490266"/>
                  <a:gd name="connsiteY2" fmla="*/ 486698 h 486698"/>
                  <a:gd name="connsiteX3" fmla="*/ 0 w 490266"/>
                  <a:gd name="connsiteY3" fmla="*/ 486698 h 486698"/>
                  <a:gd name="connsiteX4" fmla="*/ 0 w 490266"/>
                  <a:gd name="connsiteY4" fmla="*/ 0 h 486698"/>
                  <a:gd name="connsiteX0" fmla="*/ 0 w 734585"/>
                  <a:gd name="connsiteY0" fmla="*/ 0 h 486698"/>
                  <a:gd name="connsiteX1" fmla="*/ 734585 w 734585"/>
                  <a:gd name="connsiteY1" fmla="*/ 248702 h 486698"/>
                  <a:gd name="connsiteX2" fmla="*/ 490266 w 734585"/>
                  <a:gd name="connsiteY2" fmla="*/ 486698 h 486698"/>
                  <a:gd name="connsiteX3" fmla="*/ 0 w 734585"/>
                  <a:gd name="connsiteY3" fmla="*/ 486698 h 486698"/>
                  <a:gd name="connsiteX4" fmla="*/ 0 w 734585"/>
                  <a:gd name="connsiteY4" fmla="*/ 0 h 486698"/>
                  <a:gd name="connsiteX0" fmla="*/ 357270 w 734585"/>
                  <a:gd name="connsiteY0" fmla="*/ 47270 h 237996"/>
                  <a:gd name="connsiteX1" fmla="*/ 734585 w 734585"/>
                  <a:gd name="connsiteY1" fmla="*/ 0 h 237996"/>
                  <a:gd name="connsiteX2" fmla="*/ 490266 w 734585"/>
                  <a:gd name="connsiteY2" fmla="*/ 237996 h 237996"/>
                  <a:gd name="connsiteX3" fmla="*/ 0 w 734585"/>
                  <a:gd name="connsiteY3" fmla="*/ 237996 h 237996"/>
                  <a:gd name="connsiteX4" fmla="*/ 357270 w 734585"/>
                  <a:gd name="connsiteY4" fmla="*/ 47270 h 237996"/>
                  <a:gd name="connsiteX0" fmla="*/ 247666 w 734585"/>
                  <a:gd name="connsiteY0" fmla="*/ 0 h 248711"/>
                  <a:gd name="connsiteX1" fmla="*/ 734585 w 734585"/>
                  <a:gd name="connsiteY1" fmla="*/ 10715 h 248711"/>
                  <a:gd name="connsiteX2" fmla="*/ 490266 w 734585"/>
                  <a:gd name="connsiteY2" fmla="*/ 248711 h 248711"/>
                  <a:gd name="connsiteX3" fmla="*/ 0 w 734585"/>
                  <a:gd name="connsiteY3" fmla="*/ 248711 h 248711"/>
                  <a:gd name="connsiteX4" fmla="*/ 247666 w 734585"/>
                  <a:gd name="connsiteY4" fmla="*/ 0 h 248711"/>
                  <a:gd name="connsiteX0" fmla="*/ 242202 w 734585"/>
                  <a:gd name="connsiteY0" fmla="*/ 0 h 244773"/>
                  <a:gd name="connsiteX1" fmla="*/ 734585 w 734585"/>
                  <a:gd name="connsiteY1" fmla="*/ 6777 h 244773"/>
                  <a:gd name="connsiteX2" fmla="*/ 490266 w 734585"/>
                  <a:gd name="connsiteY2" fmla="*/ 244773 h 244773"/>
                  <a:gd name="connsiteX3" fmla="*/ 0 w 734585"/>
                  <a:gd name="connsiteY3" fmla="*/ 244773 h 244773"/>
                  <a:gd name="connsiteX4" fmla="*/ 242202 w 734585"/>
                  <a:gd name="connsiteY4" fmla="*/ 0 h 244773"/>
                  <a:gd name="connsiteX0" fmla="*/ 253171 w 734585"/>
                  <a:gd name="connsiteY0" fmla="*/ 0 h 242994"/>
                  <a:gd name="connsiteX1" fmla="*/ 734585 w 734585"/>
                  <a:gd name="connsiteY1" fmla="*/ 4998 h 242994"/>
                  <a:gd name="connsiteX2" fmla="*/ 490266 w 734585"/>
                  <a:gd name="connsiteY2" fmla="*/ 242994 h 242994"/>
                  <a:gd name="connsiteX3" fmla="*/ 0 w 734585"/>
                  <a:gd name="connsiteY3" fmla="*/ 242994 h 242994"/>
                  <a:gd name="connsiteX4" fmla="*/ 253171 w 734585"/>
                  <a:gd name="connsiteY4" fmla="*/ 0 h 242994"/>
                  <a:gd name="connsiteX0" fmla="*/ 246903 w 734585"/>
                  <a:gd name="connsiteY0" fmla="*/ 0 h 244010"/>
                  <a:gd name="connsiteX1" fmla="*/ 734585 w 734585"/>
                  <a:gd name="connsiteY1" fmla="*/ 6014 h 244010"/>
                  <a:gd name="connsiteX2" fmla="*/ 490266 w 734585"/>
                  <a:gd name="connsiteY2" fmla="*/ 244010 h 244010"/>
                  <a:gd name="connsiteX3" fmla="*/ 0 w 734585"/>
                  <a:gd name="connsiteY3" fmla="*/ 244010 h 244010"/>
                  <a:gd name="connsiteX4" fmla="*/ 246903 w 734585"/>
                  <a:gd name="connsiteY4" fmla="*/ 0 h 24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4585" h="244010">
                    <a:moveTo>
                      <a:pt x="246903" y="0"/>
                    </a:moveTo>
                    <a:lnTo>
                      <a:pt x="734585" y="6014"/>
                    </a:lnTo>
                    <a:lnTo>
                      <a:pt x="490266" y="244010"/>
                    </a:lnTo>
                    <a:lnTo>
                      <a:pt x="0" y="244010"/>
                    </a:lnTo>
                    <a:lnTo>
                      <a:pt x="24690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65">
                <a:extLst>
                  <a:ext uri="{FF2B5EF4-FFF2-40B4-BE49-F238E27FC236}">
                    <a16:creationId xmlns:a16="http://schemas.microsoft.com/office/drawing/2014/main" id="{F54D5950-4171-DB5C-6407-5182186C96AA}"/>
                  </a:ext>
                </a:extLst>
              </p:cNvPr>
              <p:cNvSpPr/>
              <p:nvPr/>
            </p:nvSpPr>
            <p:spPr>
              <a:xfrm rot="21047199">
                <a:off x="11279659" y="2497773"/>
                <a:ext cx="244126" cy="734598"/>
              </a:xfrm>
              <a:custGeom>
                <a:avLst/>
                <a:gdLst>
                  <a:gd name="connsiteX0" fmla="*/ 0 w 490266"/>
                  <a:gd name="connsiteY0" fmla="*/ 0 h 486698"/>
                  <a:gd name="connsiteX1" fmla="*/ 490266 w 490266"/>
                  <a:gd name="connsiteY1" fmla="*/ 0 h 486698"/>
                  <a:gd name="connsiteX2" fmla="*/ 490266 w 490266"/>
                  <a:gd name="connsiteY2" fmla="*/ 486698 h 486698"/>
                  <a:gd name="connsiteX3" fmla="*/ 0 w 490266"/>
                  <a:gd name="connsiteY3" fmla="*/ 486698 h 486698"/>
                  <a:gd name="connsiteX4" fmla="*/ 0 w 490266"/>
                  <a:gd name="connsiteY4" fmla="*/ 0 h 486698"/>
                  <a:gd name="connsiteX0" fmla="*/ 0 w 490266"/>
                  <a:gd name="connsiteY0" fmla="*/ 250524 h 737222"/>
                  <a:gd name="connsiteX1" fmla="*/ 244634 w 490266"/>
                  <a:gd name="connsiteY1" fmla="*/ 0 h 737222"/>
                  <a:gd name="connsiteX2" fmla="*/ 490266 w 490266"/>
                  <a:gd name="connsiteY2" fmla="*/ 737222 h 737222"/>
                  <a:gd name="connsiteX3" fmla="*/ 0 w 490266"/>
                  <a:gd name="connsiteY3" fmla="*/ 737222 h 737222"/>
                  <a:gd name="connsiteX4" fmla="*/ 0 w 490266"/>
                  <a:gd name="connsiteY4" fmla="*/ 250524 h 737222"/>
                  <a:gd name="connsiteX0" fmla="*/ 0 w 244634"/>
                  <a:gd name="connsiteY0" fmla="*/ 250524 h 737222"/>
                  <a:gd name="connsiteX1" fmla="*/ 244634 w 244634"/>
                  <a:gd name="connsiteY1" fmla="*/ 0 h 737222"/>
                  <a:gd name="connsiteX2" fmla="*/ 229172 w 244634"/>
                  <a:gd name="connsiteY2" fmla="*/ 591943 h 737222"/>
                  <a:gd name="connsiteX3" fmla="*/ 0 w 244634"/>
                  <a:gd name="connsiteY3" fmla="*/ 737222 h 737222"/>
                  <a:gd name="connsiteX4" fmla="*/ 0 w 244634"/>
                  <a:gd name="connsiteY4" fmla="*/ 250524 h 737222"/>
                  <a:gd name="connsiteX0" fmla="*/ 0 w 244676"/>
                  <a:gd name="connsiteY0" fmla="*/ 250524 h 737222"/>
                  <a:gd name="connsiteX1" fmla="*/ 244634 w 244676"/>
                  <a:gd name="connsiteY1" fmla="*/ 0 h 737222"/>
                  <a:gd name="connsiteX2" fmla="*/ 244676 w 244676"/>
                  <a:gd name="connsiteY2" fmla="*/ 496354 h 737222"/>
                  <a:gd name="connsiteX3" fmla="*/ 0 w 244676"/>
                  <a:gd name="connsiteY3" fmla="*/ 737222 h 737222"/>
                  <a:gd name="connsiteX4" fmla="*/ 0 w 244676"/>
                  <a:gd name="connsiteY4" fmla="*/ 250524 h 737222"/>
                  <a:gd name="connsiteX0" fmla="*/ 0 w 244676"/>
                  <a:gd name="connsiteY0" fmla="*/ 250524 h 737222"/>
                  <a:gd name="connsiteX1" fmla="*/ 244634 w 244676"/>
                  <a:gd name="connsiteY1" fmla="*/ 0 h 737222"/>
                  <a:gd name="connsiteX2" fmla="*/ 244676 w 244676"/>
                  <a:gd name="connsiteY2" fmla="*/ 496354 h 737222"/>
                  <a:gd name="connsiteX3" fmla="*/ 0 w 244676"/>
                  <a:gd name="connsiteY3" fmla="*/ 737222 h 737222"/>
                  <a:gd name="connsiteX4" fmla="*/ 0 w 244676"/>
                  <a:gd name="connsiteY4" fmla="*/ 250524 h 737222"/>
                  <a:gd name="connsiteX0" fmla="*/ 0 w 244634"/>
                  <a:gd name="connsiteY0" fmla="*/ 250524 h 737222"/>
                  <a:gd name="connsiteX1" fmla="*/ 244634 w 244634"/>
                  <a:gd name="connsiteY1" fmla="*/ 0 h 737222"/>
                  <a:gd name="connsiteX2" fmla="*/ 242305 w 244634"/>
                  <a:gd name="connsiteY2" fmla="*/ 491144 h 737222"/>
                  <a:gd name="connsiteX3" fmla="*/ 0 w 244634"/>
                  <a:gd name="connsiteY3" fmla="*/ 737222 h 737222"/>
                  <a:gd name="connsiteX4" fmla="*/ 0 w 244634"/>
                  <a:gd name="connsiteY4" fmla="*/ 250524 h 737222"/>
                  <a:gd name="connsiteX0" fmla="*/ 0 w 244634"/>
                  <a:gd name="connsiteY0" fmla="*/ 250524 h 737222"/>
                  <a:gd name="connsiteX1" fmla="*/ 244634 w 244634"/>
                  <a:gd name="connsiteY1" fmla="*/ 0 h 737222"/>
                  <a:gd name="connsiteX2" fmla="*/ 244127 w 244634"/>
                  <a:gd name="connsiteY2" fmla="*/ 489831 h 737222"/>
                  <a:gd name="connsiteX3" fmla="*/ 0 w 244634"/>
                  <a:gd name="connsiteY3" fmla="*/ 737222 h 737222"/>
                  <a:gd name="connsiteX4" fmla="*/ 0 w 244634"/>
                  <a:gd name="connsiteY4" fmla="*/ 250524 h 737222"/>
                  <a:gd name="connsiteX0" fmla="*/ 0 w 244634"/>
                  <a:gd name="connsiteY0" fmla="*/ 250524 h 737732"/>
                  <a:gd name="connsiteX1" fmla="*/ 244634 w 244634"/>
                  <a:gd name="connsiteY1" fmla="*/ 0 h 737732"/>
                  <a:gd name="connsiteX2" fmla="*/ 244127 w 244634"/>
                  <a:gd name="connsiteY2" fmla="*/ 489831 h 737732"/>
                  <a:gd name="connsiteX3" fmla="*/ 3134 w 244634"/>
                  <a:gd name="connsiteY3" fmla="*/ 737732 h 737732"/>
                  <a:gd name="connsiteX4" fmla="*/ 0 w 244634"/>
                  <a:gd name="connsiteY4" fmla="*/ 250524 h 737732"/>
                  <a:gd name="connsiteX0" fmla="*/ 0 w 244634"/>
                  <a:gd name="connsiteY0" fmla="*/ 250524 h 737732"/>
                  <a:gd name="connsiteX1" fmla="*/ 244634 w 244634"/>
                  <a:gd name="connsiteY1" fmla="*/ 0 h 737732"/>
                  <a:gd name="connsiteX2" fmla="*/ 243914 w 244634"/>
                  <a:gd name="connsiteY2" fmla="*/ 501054 h 737732"/>
                  <a:gd name="connsiteX3" fmla="*/ 3134 w 244634"/>
                  <a:gd name="connsiteY3" fmla="*/ 737732 h 737732"/>
                  <a:gd name="connsiteX4" fmla="*/ 0 w 244634"/>
                  <a:gd name="connsiteY4" fmla="*/ 250524 h 737732"/>
                  <a:gd name="connsiteX0" fmla="*/ 0 w 244126"/>
                  <a:gd name="connsiteY0" fmla="*/ 247390 h 734598"/>
                  <a:gd name="connsiteX1" fmla="*/ 244126 w 244126"/>
                  <a:gd name="connsiteY1" fmla="*/ 0 h 734598"/>
                  <a:gd name="connsiteX2" fmla="*/ 243914 w 244126"/>
                  <a:gd name="connsiteY2" fmla="*/ 497920 h 734598"/>
                  <a:gd name="connsiteX3" fmla="*/ 3134 w 244126"/>
                  <a:gd name="connsiteY3" fmla="*/ 734598 h 734598"/>
                  <a:gd name="connsiteX4" fmla="*/ 0 w 244126"/>
                  <a:gd name="connsiteY4" fmla="*/ 247390 h 734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126" h="734598">
                    <a:moveTo>
                      <a:pt x="0" y="247390"/>
                    </a:moveTo>
                    <a:lnTo>
                      <a:pt x="244126" y="0"/>
                    </a:lnTo>
                    <a:cubicBezTo>
                      <a:pt x="244140" y="165451"/>
                      <a:pt x="243900" y="332469"/>
                      <a:pt x="243914" y="497920"/>
                    </a:cubicBezTo>
                    <a:lnTo>
                      <a:pt x="3134" y="734598"/>
                    </a:lnTo>
                    <a:cubicBezTo>
                      <a:pt x="2089" y="572195"/>
                      <a:pt x="1045" y="409793"/>
                      <a:pt x="0" y="24739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BF49D86-E023-FBAA-BADF-EC2B558FBB44}"/>
                </a:ext>
              </a:extLst>
            </p:cNvPr>
            <p:cNvCxnSpPr/>
            <p:nvPr/>
          </p:nvCxnSpPr>
          <p:spPr>
            <a:xfrm flipV="1">
              <a:off x="7016134" y="3475509"/>
              <a:ext cx="488772" cy="6847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4485CA4-D173-D362-BCE4-DDD35BF4B51E}"/>
                </a:ext>
              </a:extLst>
            </p:cNvPr>
            <p:cNvCxnSpPr/>
            <p:nvPr/>
          </p:nvCxnSpPr>
          <p:spPr>
            <a:xfrm flipV="1">
              <a:off x="8603613" y="3226046"/>
              <a:ext cx="488772" cy="68475"/>
            </a:xfrm>
            <a:prstGeom prst="line">
              <a:avLst/>
            </a:prstGeom>
            <a:ln w="28575">
              <a:solidFill>
                <a:srgbClr val="7474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59D62FB-537F-99F5-6855-0E5A2F4C2EF4}"/>
                </a:ext>
              </a:extLst>
            </p:cNvPr>
            <p:cNvCxnSpPr/>
            <p:nvPr/>
          </p:nvCxnSpPr>
          <p:spPr>
            <a:xfrm flipV="1">
              <a:off x="10172063" y="2972833"/>
              <a:ext cx="488772" cy="6847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0048DE8-1320-EC43-8AB9-DED9CC82A317}"/>
                </a:ext>
              </a:extLst>
            </p:cNvPr>
            <p:cNvCxnSpPr/>
            <p:nvPr/>
          </p:nvCxnSpPr>
          <p:spPr>
            <a:xfrm flipV="1">
              <a:off x="8792054" y="4417152"/>
              <a:ext cx="488772" cy="6847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C5A33C4-9654-FD46-EF74-91CE23C4BE23}"/>
                </a:ext>
              </a:extLst>
            </p:cNvPr>
            <p:cNvCxnSpPr/>
            <p:nvPr/>
          </p:nvCxnSpPr>
          <p:spPr>
            <a:xfrm flipV="1">
              <a:off x="8428408" y="2084576"/>
              <a:ext cx="488772" cy="6847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47F7828-226C-8287-78A7-4B1B8B5273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4413" y="2414850"/>
              <a:ext cx="345274" cy="1031918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7144522-91E8-4F64-2613-B56F11A1A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4245" y="2179456"/>
              <a:ext cx="345274" cy="1031918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91530BF-27C1-DCB0-385B-B506B1C80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559" y="3351452"/>
              <a:ext cx="345274" cy="1031918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626AEF1-964E-ADE4-8646-12C707112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5650" y="3111870"/>
              <a:ext cx="345274" cy="1031918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C0BA7CF-3770-B76B-D2A8-12B12C4A33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91334" y="3655399"/>
              <a:ext cx="611575" cy="892622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AE48A46F-5EA0-C3E0-501F-B539FBF7BB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02030" y="1980283"/>
              <a:ext cx="611575" cy="892622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E1A162-275D-8A26-AA21-D20B04B7F0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46829" y="2255158"/>
              <a:ext cx="611575" cy="892622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8A5D3B7-1468-4A67-A601-18E4966AC1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17530" y="3391264"/>
              <a:ext cx="611575" cy="892622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FF96541-244D-B43F-2D20-A24F50D57F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50861" y="2286318"/>
              <a:ext cx="178889" cy="1950079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71F59AD-1E65-6921-10AF-1C632CBB43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41487" y="2343894"/>
              <a:ext cx="812397" cy="1867694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279D844-6EAA-ECBD-A94D-B621259A2162}"/>
              </a:ext>
            </a:extLst>
          </p:cNvPr>
          <p:cNvGrpSpPr/>
          <p:nvPr/>
        </p:nvGrpSpPr>
        <p:grpSpPr>
          <a:xfrm>
            <a:off x="-100909" y="-2942029"/>
            <a:ext cx="6566201" cy="12804409"/>
            <a:chOff x="-100909" y="-2942029"/>
            <a:chExt cx="6566201" cy="12804409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DFA38F75-D691-024B-4FFD-44FE3DD49E2C}"/>
                </a:ext>
              </a:extLst>
            </p:cNvPr>
            <p:cNvGrpSpPr/>
            <p:nvPr/>
          </p:nvGrpSpPr>
          <p:grpSpPr>
            <a:xfrm>
              <a:off x="-100909" y="-2942029"/>
              <a:ext cx="6566201" cy="12804409"/>
              <a:chOff x="-199170" y="-2907889"/>
              <a:chExt cx="5847228" cy="12660406"/>
            </a:xfrm>
          </p:grpSpPr>
          <p:sp>
            <p:nvSpPr>
              <p:cNvPr id="159" name="Right Triangle 158">
                <a:extLst>
                  <a:ext uri="{FF2B5EF4-FFF2-40B4-BE49-F238E27FC236}">
                    <a16:creationId xmlns:a16="http://schemas.microsoft.com/office/drawing/2014/main" id="{85F9C63D-9161-7E36-2D99-EAA78917576C}"/>
                  </a:ext>
                </a:extLst>
              </p:cNvPr>
              <p:cNvSpPr/>
              <p:nvPr/>
            </p:nvSpPr>
            <p:spPr>
              <a:xfrm>
                <a:off x="-199170" y="-2907889"/>
                <a:ext cx="4518212" cy="9765889"/>
              </a:xfrm>
              <a:prstGeom prst="rtTriangl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ight Triangle 159">
                <a:extLst>
                  <a:ext uri="{FF2B5EF4-FFF2-40B4-BE49-F238E27FC236}">
                    <a16:creationId xmlns:a16="http://schemas.microsoft.com/office/drawing/2014/main" id="{56861DC2-7069-F2FE-7E33-BD3E208B7242}"/>
                  </a:ext>
                </a:extLst>
              </p:cNvPr>
              <p:cNvSpPr/>
              <p:nvPr/>
            </p:nvSpPr>
            <p:spPr>
              <a:xfrm rot="10800000">
                <a:off x="1129846" y="-13372"/>
                <a:ext cx="4518212" cy="9765889"/>
              </a:xfrm>
              <a:prstGeom prst="rtTriangle">
                <a:avLst/>
              </a:prstGeom>
              <a:solidFill>
                <a:srgbClr val="E5E5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0CCA5060-C64D-844B-D6B6-6D24FA122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0909" y="5525309"/>
              <a:ext cx="4634809" cy="1392601"/>
            </a:xfrm>
            <a:prstGeom prst="rect">
              <a:avLst/>
            </a:prstGeom>
          </p:spPr>
        </p:pic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24D27910-F6B3-5F09-F02E-471CE787119A}"/>
                </a:ext>
              </a:extLst>
            </p:cNvPr>
            <p:cNvGrpSpPr/>
            <p:nvPr/>
          </p:nvGrpSpPr>
          <p:grpSpPr>
            <a:xfrm>
              <a:off x="185221" y="2018358"/>
              <a:ext cx="6123417" cy="2861154"/>
              <a:chOff x="185221" y="2018358"/>
              <a:chExt cx="6123417" cy="2861154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4814E5A9-8752-FAAA-AAE3-E0214ACB9CCD}"/>
                  </a:ext>
                </a:extLst>
              </p:cNvPr>
              <p:cNvGrpSpPr/>
              <p:nvPr/>
            </p:nvGrpSpPr>
            <p:grpSpPr>
              <a:xfrm>
                <a:off x="185221" y="2557020"/>
                <a:ext cx="6123417" cy="2322492"/>
                <a:chOff x="-70446" y="1773845"/>
                <a:chExt cx="6123417" cy="2322492"/>
              </a:xfrm>
            </p:grpSpPr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19DA5B14-1BB6-C481-9836-6D27AA07138E}"/>
                    </a:ext>
                  </a:extLst>
                </p:cNvPr>
                <p:cNvSpPr txBox="1"/>
                <p:nvPr/>
              </p:nvSpPr>
              <p:spPr>
                <a:xfrm>
                  <a:off x="-70446" y="2588232"/>
                  <a:ext cx="5879590" cy="15081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50000"/>
                    </a:lnSpc>
                  </a:pPr>
                  <a:r>
                    <a:rPr lang="en-US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A Cone-Aligned Approach for Fast Predict-then-Optimize</a:t>
                  </a: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A6F03C05-24F2-8A12-D355-885CBF214FE2}"/>
                    </a:ext>
                  </a:extLst>
                </p:cNvPr>
                <p:cNvSpPr/>
                <p:nvPr/>
              </p:nvSpPr>
              <p:spPr>
                <a:xfrm>
                  <a:off x="5954817" y="1773845"/>
                  <a:ext cx="98154" cy="227403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E5E5E5"/>
                    </a:solidFill>
                  </a:endParaRPr>
                </a:p>
              </p:txBody>
            </p:sp>
          </p:grp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28023C6D-7D50-8757-D3A0-256C7D3F0BF6}"/>
                  </a:ext>
                </a:extLst>
              </p:cNvPr>
              <p:cNvSpPr txBox="1"/>
              <p:nvPr/>
            </p:nvSpPr>
            <p:spPr>
              <a:xfrm>
                <a:off x="3532967" y="2018358"/>
                <a:ext cx="2541728" cy="15407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7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erlin Sans FB Demi" panose="020E0802020502020306" pitchFamily="34" charset="0"/>
                    <a:cs typeface="Aharoni" panose="02010803020104030203" pitchFamily="2" charset="-79"/>
                  </a:rPr>
                  <a:t>CaVE</a:t>
                </a:r>
                <a:endParaRPr 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rlin Sans FB Demi" panose="020E0802020502020306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2C51FEC4-BCC6-C303-372F-D855E0C23D08}"/>
                  </a:ext>
                </a:extLst>
              </p:cNvPr>
              <p:cNvSpPr/>
              <p:nvPr/>
            </p:nvSpPr>
            <p:spPr>
              <a:xfrm rot="5400000">
                <a:off x="3299739" y="2849625"/>
                <a:ext cx="353448" cy="304696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557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4F3DE8B-BE95-1538-780B-5D9F6302169A}"/>
              </a:ext>
            </a:extLst>
          </p:cNvPr>
          <p:cNvGrpSpPr/>
          <p:nvPr/>
        </p:nvGrpSpPr>
        <p:grpSpPr>
          <a:xfrm>
            <a:off x="965490" y="1869760"/>
            <a:ext cx="10696267" cy="2533895"/>
            <a:chOff x="965490" y="1869760"/>
            <a:chExt cx="10696267" cy="253389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D998CBA-82CC-9BB2-F951-DF2F131535B1}"/>
                </a:ext>
              </a:extLst>
            </p:cNvPr>
            <p:cNvGrpSpPr/>
            <p:nvPr/>
          </p:nvGrpSpPr>
          <p:grpSpPr>
            <a:xfrm>
              <a:off x="965490" y="1876729"/>
              <a:ext cx="2681371" cy="2526926"/>
              <a:chOff x="856457" y="2344941"/>
              <a:chExt cx="2681371" cy="2526926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444E1C5-BBAD-0D7E-5A19-347FB1734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457" y="2344941"/>
                <a:ext cx="2681371" cy="1787581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558675C-567F-8BB6-CEE8-599579D24453}"/>
                  </a:ext>
                </a:extLst>
              </p:cNvPr>
              <p:cNvSpPr txBox="1"/>
              <p:nvPr/>
            </p:nvSpPr>
            <p:spPr>
              <a:xfrm>
                <a:off x="872100" y="4410202"/>
                <a:ext cx="26500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Vehicle Routing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8541448-9F94-5F4A-646B-962C535614F6}"/>
                </a:ext>
              </a:extLst>
            </p:cNvPr>
            <p:cNvGrpSpPr/>
            <p:nvPr/>
          </p:nvGrpSpPr>
          <p:grpSpPr>
            <a:xfrm>
              <a:off x="4568627" y="1869760"/>
              <a:ext cx="3054747" cy="2533895"/>
              <a:chOff x="4459594" y="2337972"/>
              <a:chExt cx="3054747" cy="2533895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1F8508D0-B04D-B408-54E0-64FE1FE5A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1854" y="2337972"/>
                <a:ext cx="2675798" cy="1776897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58CDED-9C01-C4FB-6454-85F832B037FB}"/>
                  </a:ext>
                </a:extLst>
              </p:cNvPr>
              <p:cNvSpPr txBox="1"/>
              <p:nvPr/>
            </p:nvSpPr>
            <p:spPr>
              <a:xfrm>
                <a:off x="4459594" y="4410202"/>
                <a:ext cx="30547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Energy Scheduling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74A71B0-E4BD-D680-326B-E6B2CC12FB9F}"/>
                </a:ext>
              </a:extLst>
            </p:cNvPr>
            <p:cNvGrpSpPr/>
            <p:nvPr/>
          </p:nvGrpSpPr>
          <p:grpSpPr>
            <a:xfrm>
              <a:off x="8115465" y="1869760"/>
              <a:ext cx="3546292" cy="2533895"/>
              <a:chOff x="8006432" y="2337972"/>
              <a:chExt cx="3546292" cy="2533895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167E95D5-3B4D-775E-9351-8B762122D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1679" y="2337972"/>
                <a:ext cx="2675798" cy="1783866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226D2EE-CF15-AC3A-54D6-F4CDD64F710B}"/>
                  </a:ext>
                </a:extLst>
              </p:cNvPr>
              <p:cNvSpPr txBox="1"/>
              <p:nvPr/>
            </p:nvSpPr>
            <p:spPr>
              <a:xfrm>
                <a:off x="8006432" y="4410202"/>
                <a:ext cx="35462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Portfolio Optimization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DFE3D68-42AB-D5CD-1711-E3C483C995D9}"/>
              </a:ext>
            </a:extLst>
          </p:cNvPr>
          <p:cNvGrpSpPr/>
          <p:nvPr/>
        </p:nvGrpSpPr>
        <p:grpSpPr>
          <a:xfrm>
            <a:off x="0" y="712701"/>
            <a:ext cx="1896533" cy="687606"/>
            <a:chOff x="0" y="544294"/>
            <a:chExt cx="1896533" cy="6876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E424528-89D8-8983-A41F-D5A7CB8C60EF}"/>
                </a:ext>
              </a:extLst>
            </p:cNvPr>
            <p:cNvSpPr/>
            <p:nvPr/>
          </p:nvSpPr>
          <p:spPr>
            <a:xfrm>
              <a:off x="0" y="1149350"/>
              <a:ext cx="1736725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304B69-D01D-516D-D989-8A60820BFFD2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53FD37-A5E1-D985-73AA-7EF6560EF1E3}"/>
                </a:ext>
              </a:extLst>
            </p:cNvPr>
            <p:cNvGrpSpPr/>
            <p:nvPr/>
          </p:nvGrpSpPr>
          <p:grpSpPr>
            <a:xfrm>
              <a:off x="19072" y="544294"/>
              <a:ext cx="1877461" cy="646331"/>
              <a:chOff x="3407140" y="2943708"/>
              <a:chExt cx="1877461" cy="64633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753227-01EC-FB24-F525-F6E6C73D1AAC}"/>
                  </a:ext>
                </a:extLst>
              </p:cNvPr>
              <p:cNvSpPr/>
              <p:nvPr/>
            </p:nvSpPr>
            <p:spPr>
              <a:xfrm>
                <a:off x="3481982" y="3055808"/>
                <a:ext cx="227819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4D637F-D860-94A3-D8B7-05B43AAA49EF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18774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xamples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31C1366-B0B8-E98A-3921-FCEE0C154CDD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5F5F12-D261-02EB-CE7B-BE9768730D99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CAD64A-1BEE-11DA-282B-CC61BA2CE651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831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4F3DE8B-BE95-1538-780B-5D9F6302169A}"/>
              </a:ext>
            </a:extLst>
          </p:cNvPr>
          <p:cNvGrpSpPr/>
          <p:nvPr/>
        </p:nvGrpSpPr>
        <p:grpSpPr>
          <a:xfrm>
            <a:off x="965490" y="1869760"/>
            <a:ext cx="10696267" cy="2533895"/>
            <a:chOff x="965490" y="1869760"/>
            <a:chExt cx="10696267" cy="253389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D998CBA-82CC-9BB2-F951-DF2F131535B1}"/>
                </a:ext>
              </a:extLst>
            </p:cNvPr>
            <p:cNvGrpSpPr/>
            <p:nvPr/>
          </p:nvGrpSpPr>
          <p:grpSpPr>
            <a:xfrm>
              <a:off x="965490" y="1876729"/>
              <a:ext cx="2681371" cy="2526926"/>
              <a:chOff x="856457" y="2344941"/>
              <a:chExt cx="2681371" cy="2526926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444E1C5-BBAD-0D7E-5A19-347FB1734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457" y="2344941"/>
                <a:ext cx="2681371" cy="1787581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558675C-567F-8BB6-CEE8-599579D24453}"/>
                  </a:ext>
                </a:extLst>
              </p:cNvPr>
              <p:cNvSpPr txBox="1"/>
              <p:nvPr/>
            </p:nvSpPr>
            <p:spPr>
              <a:xfrm>
                <a:off x="872100" y="4410202"/>
                <a:ext cx="26500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Vehicle Routing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8541448-9F94-5F4A-646B-962C535614F6}"/>
                </a:ext>
              </a:extLst>
            </p:cNvPr>
            <p:cNvGrpSpPr/>
            <p:nvPr/>
          </p:nvGrpSpPr>
          <p:grpSpPr>
            <a:xfrm>
              <a:off x="4568627" y="1869760"/>
              <a:ext cx="3054747" cy="2533895"/>
              <a:chOff x="4459594" y="2337972"/>
              <a:chExt cx="3054747" cy="2533895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1F8508D0-B04D-B408-54E0-64FE1FE5A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1854" y="2337972"/>
                <a:ext cx="2675798" cy="1776897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58CDED-9C01-C4FB-6454-85F832B037FB}"/>
                  </a:ext>
                </a:extLst>
              </p:cNvPr>
              <p:cNvSpPr txBox="1"/>
              <p:nvPr/>
            </p:nvSpPr>
            <p:spPr>
              <a:xfrm>
                <a:off x="4459594" y="4410202"/>
                <a:ext cx="30547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Energy Scheduling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74A71B0-E4BD-D680-326B-E6B2CC12FB9F}"/>
                </a:ext>
              </a:extLst>
            </p:cNvPr>
            <p:cNvGrpSpPr/>
            <p:nvPr/>
          </p:nvGrpSpPr>
          <p:grpSpPr>
            <a:xfrm>
              <a:off x="8115465" y="1869760"/>
              <a:ext cx="3546292" cy="2533895"/>
              <a:chOff x="8006432" y="2337972"/>
              <a:chExt cx="3546292" cy="2533895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167E95D5-3B4D-775E-9351-8B762122D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1679" y="2337972"/>
                <a:ext cx="2675798" cy="1783866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226D2EE-CF15-AC3A-54D6-F4CDD64F710B}"/>
                  </a:ext>
                </a:extLst>
              </p:cNvPr>
              <p:cNvSpPr txBox="1"/>
              <p:nvPr/>
            </p:nvSpPr>
            <p:spPr>
              <a:xfrm>
                <a:off x="8006432" y="4410202"/>
                <a:ext cx="35462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Portfolio Optimization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227BCE6-20A1-1339-44D5-6496A7C1F4BA}"/>
              </a:ext>
            </a:extLst>
          </p:cNvPr>
          <p:cNvGrpSpPr/>
          <p:nvPr/>
        </p:nvGrpSpPr>
        <p:grpSpPr>
          <a:xfrm>
            <a:off x="762222" y="5815748"/>
            <a:ext cx="10820085" cy="559246"/>
            <a:chOff x="1156858" y="5815748"/>
            <a:chExt cx="10820085" cy="55924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C4B475A-905D-27ED-23E4-58577AF3D062}"/>
                </a:ext>
              </a:extLst>
            </p:cNvPr>
            <p:cNvSpPr txBox="1"/>
            <p:nvPr/>
          </p:nvSpPr>
          <p:spPr>
            <a:xfrm>
              <a:off x="1830191" y="5875103"/>
              <a:ext cx="1014675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b="1" dirty="0">
                  <a:solidFill>
                    <a:srgbClr val="747474"/>
                  </a:solidFill>
                </a:rPr>
                <a:t>Observed Features: </a:t>
              </a:r>
              <a:r>
                <a:rPr lang="en-US" sz="2800" dirty="0">
                  <a:solidFill>
                    <a:srgbClr val="747474"/>
                  </a:solidFill>
                </a:rPr>
                <a:t>Distance, Time, Weather, Financial Factors…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85E32E8-DEDD-C694-B317-F245E455C08F}"/>
                </a:ext>
              </a:extLst>
            </p:cNvPr>
            <p:cNvGrpSpPr/>
            <p:nvPr/>
          </p:nvGrpSpPr>
          <p:grpSpPr>
            <a:xfrm>
              <a:off x="1156858" y="5815748"/>
              <a:ext cx="559246" cy="559246"/>
              <a:chOff x="2121254" y="5880986"/>
              <a:chExt cx="559246" cy="559246"/>
            </a:xfrm>
          </p:grpSpPr>
          <p:sp>
            <p:nvSpPr>
              <p:cNvPr id="76" name="Oval 79">
                <a:extLst>
                  <a:ext uri="{FF2B5EF4-FFF2-40B4-BE49-F238E27FC236}">
                    <a16:creationId xmlns:a16="http://schemas.microsoft.com/office/drawing/2014/main" id="{BB6EB7F6-FD59-2E37-0A8A-CF39D7C71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1254" y="5880986"/>
                <a:ext cx="559246" cy="559246"/>
              </a:xfrm>
              <a:prstGeom prst="ellipse">
                <a:avLst/>
              </a:prstGeom>
              <a:solidFill>
                <a:srgbClr val="74747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20">
                <a:extLst>
                  <a:ext uri="{FF2B5EF4-FFF2-40B4-BE49-F238E27FC236}">
                    <a16:creationId xmlns:a16="http://schemas.microsoft.com/office/drawing/2014/main" id="{144EEF49-6A40-2AFF-58F6-23C72FAAC3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7665" y="6036273"/>
                <a:ext cx="526424" cy="248673"/>
              </a:xfrm>
              <a:custGeom>
                <a:avLst/>
                <a:gdLst>
                  <a:gd name="T0" fmla="*/ 73 w 145"/>
                  <a:gd name="T1" fmla="*/ 68 h 68"/>
                  <a:gd name="T2" fmla="*/ 67 w 145"/>
                  <a:gd name="T3" fmla="*/ 68 h 68"/>
                  <a:gd name="T4" fmla="*/ 1 w 145"/>
                  <a:gd name="T5" fmla="*/ 36 h 68"/>
                  <a:gd name="T6" fmla="*/ 0 w 145"/>
                  <a:gd name="T7" fmla="*/ 35 h 68"/>
                  <a:gd name="T8" fmla="*/ 1 w 145"/>
                  <a:gd name="T9" fmla="*/ 33 h 68"/>
                  <a:gd name="T10" fmla="*/ 70 w 145"/>
                  <a:gd name="T11" fmla="*/ 0 h 68"/>
                  <a:gd name="T12" fmla="*/ 71 w 145"/>
                  <a:gd name="T13" fmla="*/ 0 h 68"/>
                  <a:gd name="T14" fmla="*/ 143 w 145"/>
                  <a:gd name="T15" fmla="*/ 32 h 68"/>
                  <a:gd name="T16" fmla="*/ 145 w 145"/>
                  <a:gd name="T17" fmla="*/ 33 h 68"/>
                  <a:gd name="T18" fmla="*/ 143 w 145"/>
                  <a:gd name="T19" fmla="*/ 35 h 68"/>
                  <a:gd name="T20" fmla="*/ 73 w 145"/>
                  <a:gd name="T21" fmla="*/ 68 h 68"/>
                  <a:gd name="T22" fmla="*/ 73 w 145"/>
                  <a:gd name="T23" fmla="*/ 68 h 68"/>
                  <a:gd name="T24" fmla="*/ 54 w 145"/>
                  <a:gd name="T25" fmla="*/ 6 h 68"/>
                  <a:gd name="T26" fmla="*/ 54 w 145"/>
                  <a:gd name="T27" fmla="*/ 6 h 68"/>
                  <a:gd name="T28" fmla="*/ 8 w 145"/>
                  <a:gd name="T29" fmla="*/ 32 h 68"/>
                  <a:gd name="T30" fmla="*/ 7 w 145"/>
                  <a:gd name="T31" fmla="*/ 34 h 68"/>
                  <a:gd name="T32" fmla="*/ 8 w 145"/>
                  <a:gd name="T33" fmla="*/ 36 h 68"/>
                  <a:gd name="T34" fmla="*/ 67 w 145"/>
                  <a:gd name="T35" fmla="*/ 64 h 68"/>
                  <a:gd name="T36" fmla="*/ 73 w 145"/>
                  <a:gd name="T37" fmla="*/ 65 h 68"/>
                  <a:gd name="T38" fmla="*/ 137 w 145"/>
                  <a:gd name="T39" fmla="*/ 35 h 68"/>
                  <a:gd name="T40" fmla="*/ 138 w 145"/>
                  <a:gd name="T41" fmla="*/ 33 h 68"/>
                  <a:gd name="T42" fmla="*/ 137 w 145"/>
                  <a:gd name="T43" fmla="*/ 32 h 68"/>
                  <a:gd name="T44" fmla="*/ 89 w 145"/>
                  <a:gd name="T45" fmla="*/ 6 h 68"/>
                  <a:gd name="T46" fmla="*/ 89 w 145"/>
                  <a:gd name="T47" fmla="*/ 6 h 68"/>
                  <a:gd name="T48" fmla="*/ 87 w 145"/>
                  <a:gd name="T49" fmla="*/ 8 h 68"/>
                  <a:gd name="T50" fmla="*/ 87 w 145"/>
                  <a:gd name="T51" fmla="*/ 10 h 68"/>
                  <a:gd name="T52" fmla="*/ 97 w 145"/>
                  <a:gd name="T53" fmla="*/ 30 h 68"/>
                  <a:gd name="T54" fmla="*/ 71 w 145"/>
                  <a:gd name="T55" fmla="*/ 55 h 68"/>
                  <a:gd name="T56" fmla="*/ 46 w 145"/>
                  <a:gd name="T57" fmla="*/ 30 h 68"/>
                  <a:gd name="T58" fmla="*/ 53 w 145"/>
                  <a:gd name="T59" fmla="*/ 13 h 68"/>
                  <a:gd name="T60" fmla="*/ 52 w 145"/>
                  <a:gd name="T61" fmla="*/ 15 h 68"/>
                  <a:gd name="T62" fmla="*/ 59 w 145"/>
                  <a:gd name="T63" fmla="*/ 21 h 68"/>
                  <a:gd name="T64" fmla="*/ 65 w 145"/>
                  <a:gd name="T65" fmla="*/ 15 h 68"/>
                  <a:gd name="T66" fmla="*/ 59 w 145"/>
                  <a:gd name="T67" fmla="*/ 9 h 68"/>
                  <a:gd name="T68" fmla="*/ 56 w 145"/>
                  <a:gd name="T69" fmla="*/ 10 h 68"/>
                  <a:gd name="T70" fmla="*/ 56 w 145"/>
                  <a:gd name="T71" fmla="*/ 7 h 68"/>
                  <a:gd name="T72" fmla="*/ 54 w 145"/>
                  <a:gd name="T73" fmla="*/ 6 h 68"/>
                  <a:gd name="T74" fmla="*/ 71 w 145"/>
                  <a:gd name="T75" fmla="*/ 17 h 68"/>
                  <a:gd name="T76" fmla="*/ 58 w 145"/>
                  <a:gd name="T77" fmla="*/ 30 h 68"/>
                  <a:gd name="T78" fmla="*/ 71 w 145"/>
                  <a:gd name="T79" fmla="*/ 43 h 68"/>
                  <a:gd name="T80" fmla="*/ 84 w 145"/>
                  <a:gd name="T81" fmla="*/ 30 h 68"/>
                  <a:gd name="T82" fmla="*/ 71 w 145"/>
                  <a:gd name="T83" fmla="*/ 1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5" h="68">
                    <a:moveTo>
                      <a:pt x="73" y="68"/>
                    </a:moveTo>
                    <a:cubicBezTo>
                      <a:pt x="71" y="68"/>
                      <a:pt x="69" y="68"/>
                      <a:pt x="67" y="68"/>
                    </a:cubicBezTo>
                    <a:cubicBezTo>
                      <a:pt x="41" y="65"/>
                      <a:pt x="18" y="49"/>
                      <a:pt x="1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3" y="12"/>
                      <a:pt x="47" y="1"/>
                      <a:pt x="7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4" y="0"/>
                      <a:pt x="119" y="11"/>
                      <a:pt x="143" y="32"/>
                    </a:cubicBezTo>
                    <a:cubicBezTo>
                      <a:pt x="145" y="33"/>
                      <a:pt x="145" y="33"/>
                      <a:pt x="145" y="33"/>
                    </a:cubicBezTo>
                    <a:cubicBezTo>
                      <a:pt x="143" y="35"/>
                      <a:pt x="143" y="35"/>
                      <a:pt x="143" y="35"/>
                    </a:cubicBezTo>
                    <a:cubicBezTo>
                      <a:pt x="120" y="57"/>
                      <a:pt x="97" y="68"/>
                      <a:pt x="73" y="68"/>
                    </a:cubicBezTo>
                    <a:cubicBezTo>
                      <a:pt x="73" y="68"/>
                      <a:pt x="73" y="68"/>
                      <a:pt x="73" y="68"/>
                    </a:cubicBezTo>
                    <a:close/>
                    <a:moveTo>
                      <a:pt x="54" y="6"/>
                    </a:moveTo>
                    <a:cubicBezTo>
                      <a:pt x="54" y="6"/>
                      <a:pt x="54" y="6"/>
                      <a:pt x="54" y="6"/>
                    </a:cubicBezTo>
                    <a:cubicBezTo>
                      <a:pt x="38" y="10"/>
                      <a:pt x="23" y="19"/>
                      <a:pt x="8" y="32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5"/>
                      <a:pt x="7" y="36"/>
                      <a:pt x="8" y="36"/>
                    </a:cubicBezTo>
                    <a:cubicBezTo>
                      <a:pt x="30" y="54"/>
                      <a:pt x="49" y="63"/>
                      <a:pt x="67" y="64"/>
                    </a:cubicBezTo>
                    <a:cubicBezTo>
                      <a:pt x="69" y="64"/>
                      <a:pt x="71" y="65"/>
                      <a:pt x="73" y="65"/>
                    </a:cubicBezTo>
                    <a:cubicBezTo>
                      <a:pt x="94" y="65"/>
                      <a:pt x="115" y="55"/>
                      <a:pt x="137" y="35"/>
                    </a:cubicBezTo>
                    <a:cubicBezTo>
                      <a:pt x="138" y="35"/>
                      <a:pt x="138" y="34"/>
                      <a:pt x="138" y="33"/>
                    </a:cubicBezTo>
                    <a:cubicBezTo>
                      <a:pt x="138" y="33"/>
                      <a:pt x="138" y="32"/>
                      <a:pt x="137" y="32"/>
                    </a:cubicBezTo>
                    <a:cubicBezTo>
                      <a:pt x="121" y="19"/>
                      <a:pt x="105" y="10"/>
                      <a:pt x="89" y="6"/>
                    </a:cubicBezTo>
                    <a:cubicBezTo>
                      <a:pt x="89" y="6"/>
                      <a:pt x="89" y="6"/>
                      <a:pt x="89" y="6"/>
                    </a:cubicBezTo>
                    <a:cubicBezTo>
                      <a:pt x="88" y="6"/>
                      <a:pt x="87" y="7"/>
                      <a:pt x="87" y="8"/>
                    </a:cubicBezTo>
                    <a:cubicBezTo>
                      <a:pt x="86" y="9"/>
                      <a:pt x="86" y="10"/>
                      <a:pt x="87" y="10"/>
                    </a:cubicBezTo>
                    <a:cubicBezTo>
                      <a:pt x="94" y="15"/>
                      <a:pt x="97" y="22"/>
                      <a:pt x="97" y="30"/>
                    </a:cubicBezTo>
                    <a:cubicBezTo>
                      <a:pt x="97" y="44"/>
                      <a:pt x="86" y="55"/>
                      <a:pt x="71" y="55"/>
                    </a:cubicBezTo>
                    <a:cubicBezTo>
                      <a:pt x="57" y="55"/>
                      <a:pt x="46" y="44"/>
                      <a:pt x="46" y="30"/>
                    </a:cubicBezTo>
                    <a:cubicBezTo>
                      <a:pt x="46" y="23"/>
                      <a:pt x="48" y="17"/>
                      <a:pt x="53" y="13"/>
                    </a:cubicBezTo>
                    <a:cubicBezTo>
                      <a:pt x="52" y="13"/>
                      <a:pt x="52" y="14"/>
                      <a:pt x="52" y="15"/>
                    </a:cubicBezTo>
                    <a:cubicBezTo>
                      <a:pt x="52" y="19"/>
                      <a:pt x="55" y="21"/>
                      <a:pt x="59" y="21"/>
                    </a:cubicBezTo>
                    <a:cubicBezTo>
                      <a:pt x="62" y="21"/>
                      <a:pt x="65" y="19"/>
                      <a:pt x="65" y="15"/>
                    </a:cubicBezTo>
                    <a:cubicBezTo>
                      <a:pt x="65" y="12"/>
                      <a:pt x="62" y="9"/>
                      <a:pt x="59" y="9"/>
                    </a:cubicBezTo>
                    <a:cubicBezTo>
                      <a:pt x="58" y="9"/>
                      <a:pt x="57" y="9"/>
                      <a:pt x="56" y="10"/>
                    </a:cubicBezTo>
                    <a:cubicBezTo>
                      <a:pt x="57" y="9"/>
                      <a:pt x="57" y="8"/>
                      <a:pt x="56" y="7"/>
                    </a:cubicBezTo>
                    <a:cubicBezTo>
                      <a:pt x="56" y="6"/>
                      <a:pt x="55" y="6"/>
                      <a:pt x="54" y="6"/>
                    </a:cubicBezTo>
                    <a:close/>
                    <a:moveTo>
                      <a:pt x="71" y="17"/>
                    </a:moveTo>
                    <a:cubicBezTo>
                      <a:pt x="64" y="17"/>
                      <a:pt x="58" y="23"/>
                      <a:pt x="58" y="30"/>
                    </a:cubicBezTo>
                    <a:cubicBezTo>
                      <a:pt x="58" y="37"/>
                      <a:pt x="64" y="43"/>
                      <a:pt x="71" y="43"/>
                    </a:cubicBezTo>
                    <a:cubicBezTo>
                      <a:pt x="79" y="43"/>
                      <a:pt x="84" y="37"/>
                      <a:pt x="84" y="30"/>
                    </a:cubicBezTo>
                    <a:cubicBezTo>
                      <a:pt x="84" y="23"/>
                      <a:pt x="79" y="17"/>
                      <a:pt x="71" y="17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8" name="Arrow: Up 77">
            <a:extLst>
              <a:ext uri="{FF2B5EF4-FFF2-40B4-BE49-F238E27FC236}">
                <a16:creationId xmlns:a16="http://schemas.microsoft.com/office/drawing/2014/main" id="{6C6ED2F3-3C0F-C0EB-FF57-C496BC1F0460}"/>
              </a:ext>
            </a:extLst>
          </p:cNvPr>
          <p:cNvSpPr/>
          <p:nvPr/>
        </p:nvSpPr>
        <p:spPr>
          <a:xfrm>
            <a:off x="5881196" y="5352589"/>
            <a:ext cx="316573" cy="430887"/>
          </a:xfrm>
          <a:prstGeom prst="upArrow">
            <a:avLst/>
          </a:prstGeom>
          <a:solidFill>
            <a:srgbClr val="7474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FB7A186-D5A4-F1F0-36EE-C163F659FE88}"/>
              </a:ext>
            </a:extLst>
          </p:cNvPr>
          <p:cNvGrpSpPr/>
          <p:nvPr/>
        </p:nvGrpSpPr>
        <p:grpSpPr>
          <a:xfrm>
            <a:off x="1270945" y="4672636"/>
            <a:ext cx="10322922" cy="559246"/>
            <a:chOff x="1270945" y="4672636"/>
            <a:chExt cx="10322922" cy="55924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03A0CDA-6FFE-6568-88B4-2136A598145E}"/>
                </a:ext>
              </a:extLst>
            </p:cNvPr>
            <p:cNvSpPr txBox="1"/>
            <p:nvPr/>
          </p:nvSpPr>
          <p:spPr>
            <a:xfrm>
              <a:off x="1896532" y="4736816"/>
              <a:ext cx="9697335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b="1" dirty="0">
                  <a:solidFill>
                    <a:srgbClr val="FFC100"/>
                  </a:solidFill>
                </a:rPr>
                <a:t>Unknown Costs: </a:t>
              </a:r>
              <a:r>
                <a:rPr lang="en-US" sz="2800" dirty="0">
                  <a:solidFill>
                    <a:srgbClr val="FFC100"/>
                  </a:solidFill>
                </a:rPr>
                <a:t>Travel Time, Electricity Prices, Asset Returns  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A2BBC26-7718-271C-BD23-2C4BDDB03687}"/>
                </a:ext>
              </a:extLst>
            </p:cNvPr>
            <p:cNvGrpSpPr/>
            <p:nvPr/>
          </p:nvGrpSpPr>
          <p:grpSpPr>
            <a:xfrm>
              <a:off x="1270945" y="4672636"/>
              <a:ext cx="559246" cy="559246"/>
              <a:chOff x="2121254" y="4681335"/>
              <a:chExt cx="559246" cy="559246"/>
            </a:xfrm>
          </p:grpSpPr>
          <p:sp>
            <p:nvSpPr>
              <p:cNvPr id="82" name="Oval 79">
                <a:extLst>
                  <a:ext uri="{FF2B5EF4-FFF2-40B4-BE49-F238E27FC236}">
                    <a16:creationId xmlns:a16="http://schemas.microsoft.com/office/drawing/2014/main" id="{77C2FA34-DC14-AB83-25B2-6FA60CEC6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1254" y="4681335"/>
                <a:ext cx="559246" cy="559246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306">
                <a:extLst>
                  <a:ext uri="{FF2B5EF4-FFF2-40B4-BE49-F238E27FC236}">
                    <a16:creationId xmlns:a16="http://schemas.microsoft.com/office/drawing/2014/main" id="{34C828AB-2017-6160-CC8B-016E236327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6790" y="4787218"/>
                <a:ext cx="229664" cy="338531"/>
              </a:xfrm>
              <a:custGeom>
                <a:avLst/>
                <a:gdLst>
                  <a:gd name="T0" fmla="*/ 0 w 106"/>
                  <a:gd name="T1" fmla="*/ 53 h 156"/>
                  <a:gd name="T2" fmla="*/ 52 w 106"/>
                  <a:gd name="T3" fmla="*/ 0 h 156"/>
                  <a:gd name="T4" fmla="*/ 106 w 106"/>
                  <a:gd name="T5" fmla="*/ 42 h 156"/>
                  <a:gd name="T6" fmla="*/ 67 w 106"/>
                  <a:gd name="T7" fmla="*/ 103 h 156"/>
                  <a:gd name="T8" fmla="*/ 67 w 106"/>
                  <a:gd name="T9" fmla="*/ 111 h 156"/>
                  <a:gd name="T10" fmla="*/ 38 w 106"/>
                  <a:gd name="T11" fmla="*/ 111 h 156"/>
                  <a:gd name="T12" fmla="*/ 38 w 106"/>
                  <a:gd name="T13" fmla="*/ 101 h 156"/>
                  <a:gd name="T14" fmla="*/ 72 w 106"/>
                  <a:gd name="T15" fmla="*/ 45 h 156"/>
                  <a:gd name="T16" fmla="*/ 54 w 106"/>
                  <a:gd name="T17" fmla="*/ 25 h 156"/>
                  <a:gd name="T18" fmla="*/ 32 w 106"/>
                  <a:gd name="T19" fmla="*/ 53 h 156"/>
                  <a:gd name="T20" fmla="*/ 0 w 106"/>
                  <a:gd name="T21" fmla="*/ 53 h 156"/>
                  <a:gd name="T22" fmla="*/ 35 w 106"/>
                  <a:gd name="T23" fmla="*/ 124 h 156"/>
                  <a:gd name="T24" fmla="*/ 68 w 106"/>
                  <a:gd name="T25" fmla="*/ 124 h 156"/>
                  <a:gd name="T26" fmla="*/ 68 w 106"/>
                  <a:gd name="T27" fmla="*/ 156 h 156"/>
                  <a:gd name="T28" fmla="*/ 35 w 106"/>
                  <a:gd name="T29" fmla="*/ 156 h 156"/>
                  <a:gd name="T30" fmla="*/ 35 w 106"/>
                  <a:gd name="T31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6" h="156">
                    <a:moveTo>
                      <a:pt x="0" y="53"/>
                    </a:moveTo>
                    <a:cubicBezTo>
                      <a:pt x="1" y="23"/>
                      <a:pt x="21" y="0"/>
                      <a:pt x="52" y="0"/>
                    </a:cubicBezTo>
                    <a:cubicBezTo>
                      <a:pt x="93" y="0"/>
                      <a:pt x="106" y="25"/>
                      <a:pt x="106" y="42"/>
                    </a:cubicBezTo>
                    <a:cubicBezTo>
                      <a:pt x="106" y="82"/>
                      <a:pt x="70" y="77"/>
                      <a:pt x="67" y="103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38" y="111"/>
                      <a:pt x="38" y="111"/>
                      <a:pt x="38" y="111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1" y="64"/>
                      <a:pt x="73" y="68"/>
                      <a:pt x="72" y="45"/>
                    </a:cubicBezTo>
                    <a:cubicBezTo>
                      <a:pt x="72" y="32"/>
                      <a:pt x="65" y="25"/>
                      <a:pt x="54" y="25"/>
                    </a:cubicBezTo>
                    <a:cubicBezTo>
                      <a:pt x="39" y="25"/>
                      <a:pt x="32" y="38"/>
                      <a:pt x="32" y="53"/>
                    </a:cubicBezTo>
                    <a:lnTo>
                      <a:pt x="0" y="53"/>
                    </a:lnTo>
                    <a:close/>
                    <a:moveTo>
                      <a:pt x="35" y="124"/>
                    </a:moveTo>
                    <a:cubicBezTo>
                      <a:pt x="68" y="124"/>
                      <a:pt x="68" y="124"/>
                      <a:pt x="68" y="124"/>
                    </a:cubicBezTo>
                    <a:cubicBezTo>
                      <a:pt x="68" y="156"/>
                      <a:pt x="68" y="156"/>
                      <a:pt x="68" y="156"/>
                    </a:cubicBezTo>
                    <a:cubicBezTo>
                      <a:pt x="35" y="156"/>
                      <a:pt x="35" y="156"/>
                      <a:pt x="35" y="156"/>
                    </a:cubicBezTo>
                    <a:lnTo>
                      <a:pt x="35" y="124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676B1E0-CF11-1427-812D-9750FA784D8E}"/>
              </a:ext>
            </a:extLst>
          </p:cNvPr>
          <p:cNvGrpSpPr/>
          <p:nvPr/>
        </p:nvGrpSpPr>
        <p:grpSpPr>
          <a:xfrm>
            <a:off x="0" y="712701"/>
            <a:ext cx="1896533" cy="687606"/>
            <a:chOff x="0" y="544294"/>
            <a:chExt cx="1896533" cy="6876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50562CC-DA54-FB69-924B-53861050A150}"/>
                </a:ext>
              </a:extLst>
            </p:cNvPr>
            <p:cNvSpPr/>
            <p:nvPr/>
          </p:nvSpPr>
          <p:spPr>
            <a:xfrm>
              <a:off x="0" y="1149350"/>
              <a:ext cx="1736725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BE11283-15AA-F95E-1A0D-312FE8C54F8E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16D83E3-99FB-4CE7-F2CE-A50A7A7BCA49}"/>
                </a:ext>
              </a:extLst>
            </p:cNvPr>
            <p:cNvGrpSpPr/>
            <p:nvPr/>
          </p:nvGrpSpPr>
          <p:grpSpPr>
            <a:xfrm>
              <a:off x="19072" y="544294"/>
              <a:ext cx="1877461" cy="646331"/>
              <a:chOff x="3407140" y="2943708"/>
              <a:chExt cx="1877461" cy="64633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2FAA2EE-25F6-FDE7-630E-E6425FB4CFE2}"/>
                  </a:ext>
                </a:extLst>
              </p:cNvPr>
              <p:cNvSpPr/>
              <p:nvPr/>
            </p:nvSpPr>
            <p:spPr>
              <a:xfrm>
                <a:off x="3481982" y="3055808"/>
                <a:ext cx="227819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406284-16AD-BF5A-D9D5-866982F0BA40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18774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xamples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A320D25-9D27-D2BA-C861-13F0C63F099C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2CB024-F042-C0A4-6C87-BA4117202670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55A84D-4AE4-C1B4-7627-697D3EDEFCAB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6271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724399" cy="687606"/>
            <a:chOff x="0" y="544294"/>
            <a:chExt cx="4724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5958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4705329" cy="646331"/>
              <a:chOff x="3407138" y="2943708"/>
              <a:chExt cx="4705329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1902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47053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D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ecision-focused Learning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12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93F7A7-5E8D-F951-0865-67034588A36C}"/>
              </a:ext>
            </a:extLst>
          </p:cNvPr>
          <p:cNvGrpSpPr/>
          <p:nvPr/>
        </p:nvGrpSpPr>
        <p:grpSpPr>
          <a:xfrm>
            <a:off x="218620" y="1697785"/>
            <a:ext cx="12051543" cy="2088731"/>
            <a:chOff x="360508" y="1775262"/>
            <a:chExt cx="8071822" cy="139898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E7453F-02A3-6044-3C1D-E41886A02B0B}"/>
                </a:ext>
              </a:extLst>
            </p:cNvPr>
            <p:cNvGrpSpPr/>
            <p:nvPr/>
          </p:nvGrpSpPr>
          <p:grpSpPr>
            <a:xfrm>
              <a:off x="360508" y="2031102"/>
              <a:ext cx="1501029" cy="1054190"/>
              <a:chOff x="360508" y="2031102"/>
              <a:chExt cx="1501029" cy="1054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C35D678-AF9F-390E-DE19-147DCE856456}"/>
                  </a:ext>
                </a:extLst>
              </p:cNvPr>
              <p:cNvGrpSpPr/>
              <p:nvPr/>
            </p:nvGrpSpPr>
            <p:grpSpPr>
              <a:xfrm>
                <a:off x="856411" y="2031102"/>
                <a:ext cx="277901" cy="461714"/>
                <a:chOff x="1285036" y="2223870"/>
                <a:chExt cx="277901" cy="461714"/>
              </a:xfrm>
              <a:solidFill>
                <a:srgbClr val="002F65"/>
              </a:solidFill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A2E04035-6D26-D2EE-A71F-31D7E52D16DB}"/>
                    </a:ext>
                  </a:extLst>
                </p:cNvPr>
                <p:cNvSpPr/>
                <p:nvPr/>
              </p:nvSpPr>
              <p:spPr>
                <a:xfrm>
                  <a:off x="1285036" y="2223870"/>
                  <a:ext cx="277901" cy="128539"/>
                </a:xfrm>
                <a:custGeom>
                  <a:avLst/>
                  <a:gdLst>
                    <a:gd name="connsiteX0" fmla="*/ 138941 w 277901"/>
                    <a:gd name="connsiteY0" fmla="*/ 0 h 128539"/>
                    <a:gd name="connsiteX1" fmla="*/ 0 w 277901"/>
                    <a:gd name="connsiteY1" fmla="*/ 64284 h 128539"/>
                    <a:gd name="connsiteX2" fmla="*/ 138941 w 277901"/>
                    <a:gd name="connsiteY2" fmla="*/ 128540 h 128539"/>
                    <a:gd name="connsiteX3" fmla="*/ 277901 w 277901"/>
                    <a:gd name="connsiteY3" fmla="*/ 64284 h 128539"/>
                    <a:gd name="connsiteX4" fmla="*/ 138941 w 277901"/>
                    <a:gd name="connsiteY4" fmla="*/ 0 h 12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901" h="128539">
                      <a:moveTo>
                        <a:pt x="138941" y="0"/>
                      </a:moveTo>
                      <a:cubicBezTo>
                        <a:pt x="57055" y="0"/>
                        <a:pt x="0" y="33861"/>
                        <a:pt x="0" y="64284"/>
                      </a:cubicBezTo>
                      <a:cubicBezTo>
                        <a:pt x="0" y="94669"/>
                        <a:pt x="57055" y="128540"/>
                        <a:pt x="138941" y="128540"/>
                      </a:cubicBezTo>
                      <a:cubicBezTo>
                        <a:pt x="220847" y="128540"/>
                        <a:pt x="277901" y="94669"/>
                        <a:pt x="277901" y="64284"/>
                      </a:cubicBezTo>
                      <a:cubicBezTo>
                        <a:pt x="277901" y="33852"/>
                        <a:pt x="220847" y="0"/>
                        <a:pt x="138941" y="0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0BC6A1FB-686B-8F0E-8EE2-F94D254220AA}"/>
                    </a:ext>
                  </a:extLst>
                </p:cNvPr>
                <p:cNvSpPr/>
                <p:nvPr/>
              </p:nvSpPr>
              <p:spPr>
                <a:xfrm>
                  <a:off x="1285036" y="2336293"/>
                  <a:ext cx="277901" cy="132378"/>
                </a:xfrm>
                <a:custGeom>
                  <a:avLst/>
                  <a:gdLst>
                    <a:gd name="connsiteX0" fmla="*/ 0 w 277901"/>
                    <a:gd name="connsiteY0" fmla="*/ 0 h 132378"/>
                    <a:gd name="connsiteX1" fmla="*/ 0 w 277901"/>
                    <a:gd name="connsiteY1" fmla="*/ 68085 h 132378"/>
                    <a:gd name="connsiteX2" fmla="*/ 138941 w 277901"/>
                    <a:gd name="connsiteY2" fmla="*/ 132378 h 132378"/>
                    <a:gd name="connsiteX3" fmla="*/ 277901 w 277901"/>
                    <a:gd name="connsiteY3" fmla="*/ 68085 h 132378"/>
                    <a:gd name="connsiteX4" fmla="*/ 277901 w 277901"/>
                    <a:gd name="connsiteY4" fmla="*/ 0 h 132378"/>
                    <a:gd name="connsiteX5" fmla="*/ 138941 w 277901"/>
                    <a:gd name="connsiteY5" fmla="*/ 41319 h 132378"/>
                    <a:gd name="connsiteX6" fmla="*/ 0 w 277901"/>
                    <a:gd name="connsiteY6" fmla="*/ 0 h 132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2378">
                      <a:moveTo>
                        <a:pt x="0" y="0"/>
                      </a:moveTo>
                      <a:lnTo>
                        <a:pt x="0" y="68085"/>
                      </a:lnTo>
                      <a:cubicBezTo>
                        <a:pt x="0" y="98479"/>
                        <a:pt x="57055" y="132378"/>
                        <a:pt x="138941" y="132378"/>
                      </a:cubicBezTo>
                      <a:cubicBezTo>
                        <a:pt x="220847" y="132378"/>
                        <a:pt x="277901" y="98489"/>
                        <a:pt x="277901" y="6808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19"/>
                        <a:pt x="138941" y="41319"/>
                      </a:cubicBezTo>
                      <a:cubicBezTo>
                        <a:pt x="79667" y="4131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79EA1C2-7C9C-7A2C-43B5-8C8DC9C055C9}"/>
                    </a:ext>
                  </a:extLst>
                </p:cNvPr>
                <p:cNvSpPr/>
                <p:nvPr/>
              </p:nvSpPr>
              <p:spPr>
                <a:xfrm>
                  <a:off x="1285036" y="2452536"/>
                  <a:ext cx="277901" cy="118662"/>
                </a:xfrm>
                <a:custGeom>
                  <a:avLst/>
                  <a:gdLst>
                    <a:gd name="connsiteX0" fmla="*/ 0 w 277901"/>
                    <a:gd name="connsiteY0" fmla="*/ 0 h 118662"/>
                    <a:gd name="connsiteX1" fmla="*/ 0 w 277901"/>
                    <a:gd name="connsiteY1" fmla="*/ 54435 h 118662"/>
                    <a:gd name="connsiteX2" fmla="*/ 138941 w 277901"/>
                    <a:gd name="connsiteY2" fmla="*/ 118662 h 118662"/>
                    <a:gd name="connsiteX3" fmla="*/ 277901 w 277901"/>
                    <a:gd name="connsiteY3" fmla="*/ 54435 h 118662"/>
                    <a:gd name="connsiteX4" fmla="*/ 277901 w 277901"/>
                    <a:gd name="connsiteY4" fmla="*/ 0 h 118662"/>
                    <a:gd name="connsiteX5" fmla="*/ 138941 w 277901"/>
                    <a:gd name="connsiteY5" fmla="*/ 41358 h 118662"/>
                    <a:gd name="connsiteX6" fmla="*/ 0 w 277901"/>
                    <a:gd name="connsiteY6" fmla="*/ 0 h 11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18662">
                      <a:moveTo>
                        <a:pt x="0" y="0"/>
                      </a:moveTo>
                      <a:lnTo>
                        <a:pt x="0" y="54435"/>
                      </a:lnTo>
                      <a:cubicBezTo>
                        <a:pt x="0" y="84830"/>
                        <a:pt x="57055" y="118662"/>
                        <a:pt x="138941" y="118662"/>
                      </a:cubicBezTo>
                      <a:cubicBezTo>
                        <a:pt x="220847" y="118662"/>
                        <a:pt x="277901" y="84830"/>
                        <a:pt x="277901" y="5443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58"/>
                        <a:pt x="138941" y="41358"/>
                      </a:cubicBezTo>
                      <a:cubicBezTo>
                        <a:pt x="79667" y="41348"/>
                        <a:pt x="28813" y="25003"/>
                        <a:pt x="0" y="0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AF335CD6-4EB5-E68B-C474-1FA08B2DAE07}"/>
                    </a:ext>
                  </a:extLst>
                </p:cNvPr>
                <p:cNvSpPr/>
                <p:nvPr/>
              </p:nvSpPr>
              <p:spPr>
                <a:xfrm>
                  <a:off x="1285036" y="2555082"/>
                  <a:ext cx="277901" cy="130502"/>
                </a:xfrm>
                <a:custGeom>
                  <a:avLst/>
                  <a:gdLst>
                    <a:gd name="connsiteX0" fmla="*/ 0 w 277901"/>
                    <a:gd name="connsiteY0" fmla="*/ 0 h 130502"/>
                    <a:gd name="connsiteX1" fmla="*/ 0 w 277901"/>
                    <a:gd name="connsiteY1" fmla="*/ 66256 h 130502"/>
                    <a:gd name="connsiteX2" fmla="*/ 138941 w 277901"/>
                    <a:gd name="connsiteY2" fmla="*/ 130502 h 130502"/>
                    <a:gd name="connsiteX3" fmla="*/ 277901 w 277901"/>
                    <a:gd name="connsiteY3" fmla="*/ 66256 h 130502"/>
                    <a:gd name="connsiteX4" fmla="*/ 277901 w 277901"/>
                    <a:gd name="connsiteY4" fmla="*/ 0 h 130502"/>
                    <a:gd name="connsiteX5" fmla="*/ 138941 w 277901"/>
                    <a:gd name="connsiteY5" fmla="*/ 41329 h 130502"/>
                    <a:gd name="connsiteX6" fmla="*/ 0 w 277901"/>
                    <a:gd name="connsiteY6" fmla="*/ 0 h 1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0502">
                      <a:moveTo>
                        <a:pt x="0" y="0"/>
                      </a:moveTo>
                      <a:lnTo>
                        <a:pt x="0" y="66256"/>
                      </a:lnTo>
                      <a:cubicBezTo>
                        <a:pt x="0" y="96631"/>
                        <a:pt x="57055" y="130502"/>
                        <a:pt x="138941" y="130502"/>
                      </a:cubicBezTo>
                      <a:cubicBezTo>
                        <a:pt x="220847" y="130502"/>
                        <a:pt x="277901" y="96631"/>
                        <a:pt x="277901" y="66256"/>
                      </a:cubicBezTo>
                      <a:lnTo>
                        <a:pt x="277901" y="0"/>
                      </a:lnTo>
                      <a:cubicBezTo>
                        <a:pt x="249088" y="24994"/>
                        <a:pt x="198225" y="41329"/>
                        <a:pt x="138941" y="41329"/>
                      </a:cubicBezTo>
                      <a:cubicBezTo>
                        <a:pt x="79667" y="4132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/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 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rgbClr val="E5E5E5"/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972309-A467-8DD1-62F2-07625CD681C9}"/>
                </a:ext>
              </a:extLst>
            </p:cNvPr>
            <p:cNvCxnSpPr>
              <a:cxnSpLocks/>
            </p:cNvCxnSpPr>
            <p:nvPr/>
          </p:nvCxnSpPr>
          <p:spPr>
            <a:xfrm>
              <a:off x="1289957" y="2319099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/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000" b="1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8EFFA5-1125-33D8-9F0E-C4E05EDB1F22}"/>
                </a:ext>
              </a:extLst>
            </p:cNvPr>
            <p:cNvGrpSpPr/>
            <p:nvPr/>
          </p:nvGrpSpPr>
          <p:grpSpPr>
            <a:xfrm>
              <a:off x="1812849" y="1950189"/>
              <a:ext cx="2428658" cy="1136837"/>
              <a:chOff x="1812849" y="1950189"/>
              <a:chExt cx="2428658" cy="11368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7D57BA8-D8F8-F174-1090-5F69AB3ADF1A}"/>
                  </a:ext>
                </a:extLst>
              </p:cNvPr>
              <p:cNvGrpSpPr/>
              <p:nvPr/>
            </p:nvGrpSpPr>
            <p:grpSpPr>
              <a:xfrm>
                <a:off x="2636556" y="1950189"/>
                <a:ext cx="608237" cy="619157"/>
                <a:chOff x="3224894" y="1926498"/>
                <a:chExt cx="672646" cy="684722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9B8424D-6B83-E01D-5054-2658F0397022}"/>
                    </a:ext>
                  </a:extLst>
                </p:cNvPr>
                <p:cNvSpPr/>
                <p:nvPr/>
              </p:nvSpPr>
              <p:spPr>
                <a:xfrm>
                  <a:off x="3224894" y="1926498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C95D0A9-AC01-D3A7-D7E7-2BC8FF4AAF94}"/>
                    </a:ext>
                  </a:extLst>
                </p:cNvPr>
                <p:cNvSpPr/>
                <p:nvPr/>
              </p:nvSpPr>
              <p:spPr>
                <a:xfrm>
                  <a:off x="3224894" y="2194334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6987BDF-7957-0790-35A4-9AC276977F91}"/>
                    </a:ext>
                  </a:extLst>
                </p:cNvPr>
                <p:cNvSpPr/>
                <p:nvPr/>
              </p:nvSpPr>
              <p:spPr>
                <a:xfrm>
                  <a:off x="3224894" y="2460180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3F0A556-CD7F-54AC-E93E-D06FCD64A2ED}"/>
                    </a:ext>
                  </a:extLst>
                </p:cNvPr>
                <p:cNvSpPr/>
                <p:nvPr/>
              </p:nvSpPr>
              <p:spPr>
                <a:xfrm>
                  <a:off x="3503840" y="1926498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CFF61B6-92A9-C9F6-6F6A-F8DE7195D4AC}"/>
                    </a:ext>
                  </a:extLst>
                </p:cNvPr>
                <p:cNvSpPr/>
                <p:nvPr/>
              </p:nvSpPr>
              <p:spPr>
                <a:xfrm>
                  <a:off x="3503840" y="2194334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72A0C59-DFF8-DE06-F04C-E14D4EE770FB}"/>
                    </a:ext>
                  </a:extLst>
                </p:cNvPr>
                <p:cNvSpPr/>
                <p:nvPr/>
              </p:nvSpPr>
              <p:spPr>
                <a:xfrm>
                  <a:off x="3503840" y="2460180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940C878-853F-6A2C-9C5F-C63A94CE031F}"/>
                    </a:ext>
                  </a:extLst>
                </p:cNvPr>
                <p:cNvSpPr/>
                <p:nvPr/>
              </p:nvSpPr>
              <p:spPr>
                <a:xfrm>
                  <a:off x="3746500" y="2043294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0C5F87F-D221-6E66-38BE-15637DF063DC}"/>
                    </a:ext>
                  </a:extLst>
                </p:cNvPr>
                <p:cNvSpPr/>
                <p:nvPr/>
              </p:nvSpPr>
              <p:spPr>
                <a:xfrm>
                  <a:off x="3746500" y="2311130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CBD24A1-98CA-44EE-5353-0645339D456E}"/>
                    </a:ext>
                  </a:extLst>
                </p:cNvPr>
                <p:cNvCxnSpPr>
                  <a:stCxn id="37" idx="6"/>
                  <a:endCxn id="42" idx="2"/>
                </p:cNvCxnSpPr>
                <p:nvPr/>
              </p:nvCxnSpPr>
              <p:spPr>
                <a:xfrm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CBF55BD-6A91-A3CF-9493-B356C8997664}"/>
                    </a:ext>
                  </a:extLst>
                </p:cNvPr>
                <p:cNvCxnSpPr>
                  <a:cxnSpLocks/>
                  <a:stCxn id="37" idx="6"/>
                  <a:endCxn id="41" idx="2"/>
                </p:cNvCxnSpPr>
                <p:nvPr/>
              </p:nvCxnSpPr>
              <p:spPr>
                <a:xfrm>
                  <a:off x="3375934" y="2002018"/>
                  <a:ext cx="127906" cy="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98D0DE2-3102-EE1B-3382-F550BBB4D660}"/>
                    </a:ext>
                  </a:extLst>
                </p:cNvPr>
                <p:cNvCxnSpPr>
                  <a:cxnSpLocks/>
                  <a:stCxn id="37" idx="6"/>
                  <a:endCxn id="43" idx="2"/>
                </p:cNvCxnSpPr>
                <p:nvPr/>
              </p:nvCxnSpPr>
              <p:spPr>
                <a:xfrm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0172198C-19F8-EAB6-9C63-A75DBDB0BC67}"/>
                    </a:ext>
                  </a:extLst>
                </p:cNvPr>
                <p:cNvCxnSpPr>
                  <a:cxnSpLocks/>
                  <a:stCxn id="38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2807958-AEB8-F898-5455-5E42391DAF85}"/>
                    </a:ext>
                  </a:extLst>
                </p:cNvPr>
                <p:cNvCxnSpPr>
                  <a:cxnSpLocks/>
                  <a:stCxn id="38" idx="6"/>
                  <a:endCxn id="42" idx="2"/>
                </p:cNvCxnSpPr>
                <p:nvPr/>
              </p:nvCxnSpPr>
              <p:spPr>
                <a:xfrm>
                  <a:off x="3375934" y="2269854"/>
                  <a:ext cx="127906" cy="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5EAAB99-7E61-4705-4508-18D3472B5316}"/>
                    </a:ext>
                  </a:extLst>
                </p:cNvPr>
                <p:cNvCxnSpPr>
                  <a:cxnSpLocks/>
                  <a:stCxn id="38" idx="6"/>
                  <a:endCxn id="43" idx="2"/>
                </p:cNvCxnSpPr>
                <p:nvPr/>
              </p:nvCxnSpPr>
              <p:spPr>
                <a:xfrm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6807CF2-BC54-F2D3-2D4B-1EADBEDE4F10}"/>
                    </a:ext>
                  </a:extLst>
                </p:cNvPr>
                <p:cNvCxnSpPr>
                  <a:cxnSpLocks/>
                  <a:stCxn id="40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0FA58F4-E63E-0B36-A1D2-17457857CFEB}"/>
                    </a:ext>
                  </a:extLst>
                </p:cNvPr>
                <p:cNvCxnSpPr>
                  <a:cxnSpLocks/>
                  <a:stCxn id="40" idx="6"/>
                  <a:endCxn id="42" idx="2"/>
                </p:cNvCxnSpPr>
                <p:nvPr/>
              </p:nvCxnSpPr>
              <p:spPr>
                <a:xfrm flipV="1"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2E433CD-4844-8AF9-13A3-2B0A3702443F}"/>
                    </a:ext>
                  </a:extLst>
                </p:cNvPr>
                <p:cNvCxnSpPr>
                  <a:cxnSpLocks/>
                  <a:stCxn id="40" idx="6"/>
                  <a:endCxn id="43" idx="2"/>
                </p:cNvCxnSpPr>
                <p:nvPr/>
              </p:nvCxnSpPr>
              <p:spPr>
                <a:xfrm>
                  <a:off x="3375934" y="2535700"/>
                  <a:ext cx="127906" cy="0"/>
                </a:xfrm>
                <a:prstGeom prst="line">
                  <a:avLst/>
                </a:prstGeom>
                <a:ln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ED03744-D2B8-C5BA-2BD2-CC802949A1BF}"/>
                    </a:ext>
                  </a:extLst>
                </p:cNvPr>
                <p:cNvCxnSpPr>
                  <a:cxnSpLocks/>
                  <a:stCxn id="41" idx="6"/>
                  <a:endCxn id="44" idx="2"/>
                </p:cNvCxnSpPr>
                <p:nvPr/>
              </p:nvCxnSpPr>
              <p:spPr>
                <a:xfrm>
                  <a:off x="3654880" y="2002018"/>
                  <a:ext cx="91620" cy="11679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EB87DD-61F8-5EE4-1710-5077A8429DED}"/>
                    </a:ext>
                  </a:extLst>
                </p:cNvPr>
                <p:cNvCxnSpPr>
                  <a:cxnSpLocks/>
                  <a:stCxn id="41" idx="6"/>
                  <a:endCxn id="45" idx="2"/>
                </p:cNvCxnSpPr>
                <p:nvPr/>
              </p:nvCxnSpPr>
              <p:spPr>
                <a:xfrm>
                  <a:off x="3654880" y="2002018"/>
                  <a:ext cx="91620" cy="384632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C7AC0D4-8A78-5738-B9E6-8472C928B164}"/>
                    </a:ext>
                  </a:extLst>
                </p:cNvPr>
                <p:cNvCxnSpPr>
                  <a:cxnSpLocks/>
                  <a:stCxn id="42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15104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6DD291E-7DA2-5667-2DCE-BF6E1A1C1115}"/>
                    </a:ext>
                  </a:extLst>
                </p:cNvPr>
                <p:cNvCxnSpPr>
                  <a:cxnSpLocks/>
                  <a:stCxn id="42" idx="6"/>
                  <a:endCxn id="45" idx="2"/>
                </p:cNvCxnSpPr>
                <p:nvPr/>
              </p:nvCxnSpPr>
              <p:spPr>
                <a:xfrm>
                  <a:off x="3654880" y="2269854"/>
                  <a:ext cx="91620" cy="11679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5B59BB6-872F-FEF4-9199-89339CB0E1CC}"/>
                    </a:ext>
                  </a:extLst>
                </p:cNvPr>
                <p:cNvCxnSpPr>
                  <a:cxnSpLocks/>
                  <a:stCxn id="45" idx="2"/>
                  <a:endCxn id="43" idx="6"/>
                </p:cNvCxnSpPr>
                <p:nvPr/>
              </p:nvCxnSpPr>
              <p:spPr>
                <a:xfrm flipH="1">
                  <a:off x="3654880" y="2386650"/>
                  <a:ext cx="91620" cy="14905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4141CA2-F0EA-E82A-3DAA-A2955E1349F3}"/>
                    </a:ext>
                  </a:extLst>
                </p:cNvPr>
                <p:cNvCxnSpPr>
                  <a:cxnSpLocks/>
                  <a:stCxn id="43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41688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a14:m>
                    <a:endParaRPr lang="en-US" sz="2000" b="0" dirty="0">
                      <a:solidFill>
                        <a:srgbClr val="E5E5E5"/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20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a14:m>
                    <a:endParaRPr lang="en-US" sz="2000" b="1" dirty="0">
                      <a:solidFill>
                        <a:srgbClr val="E5E5E5"/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D7CCD7-3596-18A5-684A-C331FD210AD9}"/>
                </a:ext>
              </a:extLst>
            </p:cNvPr>
            <p:cNvCxnSpPr>
              <a:cxnSpLocks/>
            </p:cNvCxnSpPr>
            <p:nvPr/>
          </p:nvCxnSpPr>
          <p:spPr>
            <a:xfrm>
              <a:off x="3302366" y="2231000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/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blipFill>
                  <a:blip r:embed="rId6"/>
                  <a:stretch>
                    <a:fillRect t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DE9FD6-1B18-E79A-6FC3-893956FBA8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02366" y="2352533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0A44F8-81B0-7671-704C-CC3BF6D8B305}"/>
                </a:ext>
              </a:extLst>
            </p:cNvPr>
            <p:cNvGrpSpPr/>
            <p:nvPr/>
          </p:nvGrpSpPr>
          <p:grpSpPr>
            <a:xfrm>
              <a:off x="4119271" y="1775262"/>
              <a:ext cx="2115776" cy="1398981"/>
              <a:chOff x="4119271" y="1775262"/>
              <a:chExt cx="2115776" cy="139898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632E3BF-CA49-F98A-4F0D-5FA9CDE90B77}"/>
                  </a:ext>
                </a:extLst>
              </p:cNvPr>
              <p:cNvGrpSpPr/>
              <p:nvPr/>
            </p:nvGrpSpPr>
            <p:grpSpPr>
              <a:xfrm>
                <a:off x="4554833" y="1775262"/>
                <a:ext cx="1225092" cy="728622"/>
                <a:chOff x="5695231" y="1772435"/>
                <a:chExt cx="1225092" cy="7286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E5E5E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 b="0" i="1" dirty="0">
                        <a:solidFill>
                          <a:srgbClr val="002F65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200" b="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1200" b="0" i="1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1200" b="0" i="1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12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200" b="0" dirty="0">
                        <a:solidFill>
                          <a:srgbClr val="E5E5E5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2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𝑨𝒘</m:t>
                            </m:r>
                            <m:r>
                              <a:rPr lang="en-US" sz="12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2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oMath>
                        </m:oMathPara>
                      </a14:m>
                      <a:endParaRPr lang="en-US" sz="1200" b="1" i="1" dirty="0">
                        <a:solidFill>
                          <a:srgbClr val="E5E5E5"/>
                        </a:solidFill>
                      </a:endParaRPr>
                    </a:p>
                    <a:p>
                      <a:pPr algn="ctr"/>
                      <a:r>
                        <a:rPr lang="en-US" sz="1200" i="1" dirty="0">
                          <a:solidFill>
                            <a:srgbClr val="E5E5E5"/>
                          </a:solidFill>
                        </a:rPr>
                        <a:t>….</a:t>
                      </a:r>
                    </a:p>
                  </p:txBody>
                </p:sp>
              </mc:Choice>
              <mc:Fallback xmlns="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 b="-6475"/>
                      </a:stretch>
                    </a:blipFill>
                    <a:ln w="19050">
                      <a:solidFill>
                        <a:srgbClr val="E5E5E5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62838C9-4CAF-89BA-7B32-D0BA574C8187}"/>
                    </a:ext>
                  </a:extLst>
                </p:cNvPr>
                <p:cNvSpPr/>
                <p:nvPr/>
              </p:nvSpPr>
              <p:spPr>
                <a:xfrm>
                  <a:off x="5763986" y="1772435"/>
                  <a:ext cx="413149" cy="41994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solidFill>
                      <a:srgbClr val="E5E5E5"/>
                    </a:solidFill>
                  </a:endParaRPr>
                </a:p>
              </p:txBody>
            </p:sp>
            <p:grpSp>
              <p:nvGrpSpPr>
                <p:cNvPr id="28" name="组合 1">
                  <a:extLst>
                    <a:ext uri="{FF2B5EF4-FFF2-40B4-BE49-F238E27FC236}">
                      <a16:creationId xmlns:a16="http://schemas.microsoft.com/office/drawing/2014/main" id="{9A0583A4-B8CD-E807-3238-8FEE6E52D5BC}"/>
                    </a:ext>
                  </a:extLst>
                </p:cNvPr>
                <p:cNvGrpSpPr/>
                <p:nvPr/>
              </p:nvGrpSpPr>
              <p:grpSpPr>
                <a:xfrm>
                  <a:off x="5695231" y="1804749"/>
                  <a:ext cx="526166" cy="367138"/>
                  <a:chOff x="775727" y="1516258"/>
                  <a:chExt cx="581973" cy="406078"/>
                </a:xfrm>
                <a:solidFill>
                  <a:srgbClr val="002F65"/>
                </a:solidFill>
              </p:grpSpPr>
              <p:sp>
                <p:nvSpPr>
                  <p:cNvPr id="29" name="Freeform 6">
                    <a:extLst>
                      <a:ext uri="{FF2B5EF4-FFF2-40B4-BE49-F238E27FC236}">
                        <a16:creationId xmlns:a16="http://schemas.microsoft.com/office/drawing/2014/main" id="{B86CE02E-D8DF-D18B-C796-A496D74888C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75727" y="1516258"/>
                    <a:ext cx="412593" cy="406078"/>
                  </a:xfrm>
                  <a:custGeom>
                    <a:avLst/>
                    <a:gdLst>
                      <a:gd name="T0" fmla="*/ 69 w 80"/>
                      <a:gd name="T1" fmla="*/ 48 h 79"/>
                      <a:gd name="T2" fmla="*/ 80 w 80"/>
                      <a:gd name="T3" fmla="*/ 43 h 79"/>
                      <a:gd name="T4" fmla="*/ 80 w 80"/>
                      <a:gd name="T5" fmla="*/ 35 h 79"/>
                      <a:gd name="T6" fmla="*/ 69 w 80"/>
                      <a:gd name="T7" fmla="*/ 30 h 79"/>
                      <a:gd name="T8" fmla="*/ 67 w 80"/>
                      <a:gd name="T9" fmla="*/ 25 h 79"/>
                      <a:gd name="T10" fmla="*/ 72 w 80"/>
                      <a:gd name="T11" fmla="*/ 14 h 79"/>
                      <a:gd name="T12" fmla="*/ 65 w 80"/>
                      <a:gd name="T13" fmla="*/ 8 h 79"/>
                      <a:gd name="T14" fmla="*/ 54 w 80"/>
                      <a:gd name="T15" fmla="*/ 12 h 79"/>
                      <a:gd name="T16" fmla="*/ 49 w 80"/>
                      <a:gd name="T17" fmla="*/ 11 h 79"/>
                      <a:gd name="T18" fmla="*/ 44 w 80"/>
                      <a:gd name="T19" fmla="*/ 0 h 79"/>
                      <a:gd name="T20" fmla="*/ 36 w 80"/>
                      <a:gd name="T21" fmla="*/ 0 h 79"/>
                      <a:gd name="T22" fmla="*/ 31 w 80"/>
                      <a:gd name="T23" fmla="*/ 11 h 79"/>
                      <a:gd name="T24" fmla="*/ 26 w 80"/>
                      <a:gd name="T25" fmla="*/ 13 h 79"/>
                      <a:gd name="T26" fmla="*/ 15 w 80"/>
                      <a:gd name="T27" fmla="*/ 8 h 79"/>
                      <a:gd name="T28" fmla="*/ 8 w 80"/>
                      <a:gd name="T29" fmla="*/ 14 h 79"/>
                      <a:gd name="T30" fmla="*/ 13 w 80"/>
                      <a:gd name="T31" fmla="*/ 25 h 79"/>
                      <a:gd name="T32" fmla="*/ 11 w 80"/>
                      <a:gd name="T33" fmla="*/ 30 h 79"/>
                      <a:gd name="T34" fmla="*/ 0 w 80"/>
                      <a:gd name="T35" fmla="*/ 35 h 79"/>
                      <a:gd name="T36" fmla="*/ 0 w 80"/>
                      <a:gd name="T37" fmla="*/ 44 h 79"/>
                      <a:gd name="T38" fmla="*/ 11 w 80"/>
                      <a:gd name="T39" fmla="*/ 48 h 79"/>
                      <a:gd name="T40" fmla="*/ 13 w 80"/>
                      <a:gd name="T41" fmla="*/ 53 h 79"/>
                      <a:gd name="T42" fmla="*/ 9 w 80"/>
                      <a:gd name="T43" fmla="*/ 64 h 79"/>
                      <a:gd name="T44" fmla="*/ 15 w 80"/>
                      <a:gd name="T45" fmla="*/ 70 h 79"/>
                      <a:gd name="T46" fmla="*/ 26 w 80"/>
                      <a:gd name="T47" fmla="*/ 66 h 79"/>
                      <a:gd name="T48" fmla="*/ 31 w 80"/>
                      <a:gd name="T49" fmla="*/ 68 h 79"/>
                      <a:gd name="T50" fmla="*/ 36 w 80"/>
                      <a:gd name="T51" fmla="*/ 79 h 79"/>
                      <a:gd name="T52" fmla="*/ 45 w 80"/>
                      <a:gd name="T53" fmla="*/ 79 h 79"/>
                      <a:gd name="T54" fmla="*/ 49 w 80"/>
                      <a:gd name="T55" fmla="*/ 68 h 79"/>
                      <a:gd name="T56" fmla="*/ 54 w 80"/>
                      <a:gd name="T57" fmla="*/ 66 h 79"/>
                      <a:gd name="T58" fmla="*/ 66 w 80"/>
                      <a:gd name="T59" fmla="*/ 70 h 79"/>
                      <a:gd name="T60" fmla="*/ 72 w 80"/>
                      <a:gd name="T61" fmla="*/ 64 h 79"/>
                      <a:gd name="T62" fmla="*/ 67 w 80"/>
                      <a:gd name="T63" fmla="*/ 53 h 79"/>
                      <a:gd name="T64" fmla="*/ 69 w 80"/>
                      <a:gd name="T65" fmla="*/ 48 h 79"/>
                      <a:gd name="T66" fmla="*/ 40 w 80"/>
                      <a:gd name="T67" fmla="*/ 52 h 79"/>
                      <a:gd name="T68" fmla="*/ 27 w 80"/>
                      <a:gd name="T69" fmla="*/ 39 h 79"/>
                      <a:gd name="T70" fmla="*/ 40 w 80"/>
                      <a:gd name="T71" fmla="*/ 26 h 79"/>
                      <a:gd name="T72" fmla="*/ 53 w 80"/>
                      <a:gd name="T73" fmla="*/ 39 h 79"/>
                      <a:gd name="T74" fmla="*/ 40 w 80"/>
                      <a:gd name="T75" fmla="*/ 52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80" h="79">
                        <a:moveTo>
                          <a:pt x="69" y="48"/>
                        </a:moveTo>
                        <a:cubicBezTo>
                          <a:pt x="69" y="48"/>
                          <a:pt x="80" y="44"/>
                          <a:pt x="80" y="43"/>
                        </a:cubicBezTo>
                        <a:cubicBezTo>
                          <a:pt x="80" y="35"/>
                          <a:pt x="80" y="35"/>
                          <a:pt x="80" y="35"/>
                        </a:cubicBezTo>
                        <a:cubicBezTo>
                          <a:pt x="80" y="34"/>
                          <a:pt x="69" y="30"/>
                          <a:pt x="69" y="30"/>
                        </a:cubicBezTo>
                        <a:cubicBezTo>
                          <a:pt x="67" y="25"/>
                          <a:pt x="67" y="25"/>
                          <a:pt x="67" y="25"/>
                        </a:cubicBezTo>
                        <a:cubicBezTo>
                          <a:pt x="67" y="25"/>
                          <a:pt x="72" y="15"/>
                          <a:pt x="72" y="14"/>
                        </a:cubicBezTo>
                        <a:cubicBezTo>
                          <a:pt x="65" y="8"/>
                          <a:pt x="65" y="8"/>
                          <a:pt x="65" y="8"/>
                        </a:cubicBezTo>
                        <a:cubicBezTo>
                          <a:pt x="65" y="8"/>
                          <a:pt x="54" y="12"/>
                          <a:pt x="54" y="12"/>
                        </a:cubicBez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5" y="0"/>
                          <a:pt x="44" y="0"/>
                        </a:cubicBezTo>
                        <a:cubicBezTo>
                          <a:pt x="36" y="0"/>
                          <a:pt x="36" y="0"/>
                          <a:pt x="36" y="0"/>
                        </a:cubicBezTo>
                        <a:cubicBezTo>
                          <a:pt x="35" y="0"/>
                          <a:pt x="31" y="11"/>
                          <a:pt x="31" y="11"/>
                        </a:cubicBezTo>
                        <a:cubicBezTo>
                          <a:pt x="26" y="13"/>
                          <a:pt x="26" y="13"/>
                          <a:pt x="26" y="13"/>
                        </a:cubicBezTo>
                        <a:cubicBezTo>
                          <a:pt x="26" y="13"/>
                          <a:pt x="15" y="8"/>
                          <a:pt x="15" y="8"/>
                        </a:cubicBezTo>
                        <a:cubicBezTo>
                          <a:pt x="8" y="14"/>
                          <a:pt x="8" y="14"/>
                          <a:pt x="8" y="14"/>
                        </a:cubicBezTo>
                        <a:cubicBezTo>
                          <a:pt x="8" y="15"/>
                          <a:pt x="13" y="25"/>
                          <a:pt x="13" y="25"/>
                        </a:cubicBezTo>
                        <a:cubicBezTo>
                          <a:pt x="11" y="30"/>
                          <a:pt x="11" y="30"/>
                          <a:pt x="11" y="30"/>
                        </a:cubicBezTo>
                        <a:cubicBezTo>
                          <a:pt x="11" y="30"/>
                          <a:pt x="0" y="34"/>
                          <a:pt x="0" y="35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0" y="44"/>
                          <a:pt x="11" y="48"/>
                          <a:pt x="11" y="48"/>
                        </a:cubicBezTo>
                        <a:cubicBezTo>
                          <a:pt x="13" y="53"/>
                          <a:pt x="13" y="53"/>
                          <a:pt x="13" y="53"/>
                        </a:cubicBezTo>
                        <a:cubicBezTo>
                          <a:pt x="13" y="53"/>
                          <a:pt x="8" y="64"/>
                          <a:pt x="9" y="64"/>
                        </a:cubicBezTo>
                        <a:cubicBezTo>
                          <a:pt x="15" y="70"/>
                          <a:pt x="15" y="70"/>
                          <a:pt x="15" y="70"/>
                        </a:cubicBezTo>
                        <a:cubicBezTo>
                          <a:pt x="15" y="71"/>
                          <a:pt x="26" y="66"/>
                          <a:pt x="26" y="66"/>
                        </a:cubicBezTo>
                        <a:cubicBezTo>
                          <a:pt x="31" y="68"/>
                          <a:pt x="31" y="68"/>
                          <a:pt x="31" y="68"/>
                        </a:cubicBezTo>
                        <a:cubicBezTo>
                          <a:pt x="31" y="68"/>
                          <a:pt x="35" y="79"/>
                          <a:pt x="36" y="79"/>
                        </a:cubicBezTo>
                        <a:cubicBezTo>
                          <a:pt x="45" y="79"/>
                          <a:pt x="45" y="79"/>
                          <a:pt x="45" y="79"/>
                        </a:cubicBezTo>
                        <a:cubicBezTo>
                          <a:pt x="45" y="79"/>
                          <a:pt x="49" y="68"/>
                          <a:pt x="49" y="68"/>
                        </a:cubicBez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4" y="66"/>
                          <a:pt x="65" y="70"/>
                          <a:pt x="66" y="70"/>
                        </a:cubicBezTo>
                        <a:cubicBezTo>
                          <a:pt x="72" y="64"/>
                          <a:pt x="72" y="64"/>
                          <a:pt x="72" y="64"/>
                        </a:cubicBezTo>
                        <a:cubicBezTo>
                          <a:pt x="72" y="63"/>
                          <a:pt x="67" y="53"/>
                          <a:pt x="67" y="53"/>
                        </a:cubicBezTo>
                        <a:lnTo>
                          <a:pt x="69" y="48"/>
                        </a:lnTo>
                        <a:close/>
                        <a:moveTo>
                          <a:pt x="40" y="52"/>
                        </a:moveTo>
                        <a:cubicBezTo>
                          <a:pt x="33" y="52"/>
                          <a:pt x="27" y="46"/>
                          <a:pt x="27" y="39"/>
                        </a:cubicBezTo>
                        <a:cubicBezTo>
                          <a:pt x="27" y="32"/>
                          <a:pt x="33" y="26"/>
                          <a:pt x="40" y="26"/>
                        </a:cubicBezTo>
                        <a:cubicBezTo>
                          <a:pt x="47" y="26"/>
                          <a:pt x="53" y="32"/>
                          <a:pt x="53" y="39"/>
                        </a:cubicBezTo>
                        <a:cubicBezTo>
                          <a:pt x="53" y="46"/>
                          <a:pt x="47" y="52"/>
                          <a:pt x="40" y="52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 dirty="0"/>
                  </a:p>
                </p:txBody>
              </p:sp>
              <p:sp>
                <p:nvSpPr>
                  <p:cNvPr id="31" name="Freeform 7">
                    <a:extLst>
                      <a:ext uri="{FF2B5EF4-FFF2-40B4-BE49-F238E27FC236}">
                        <a16:creationId xmlns:a16="http://schemas.microsoft.com/office/drawing/2014/main" id="{681A5D0C-CEEA-7F8F-D61D-21FCFC02D0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62261" y="1716040"/>
                    <a:ext cx="195439" cy="195439"/>
                  </a:xfrm>
                  <a:custGeom>
                    <a:avLst/>
                    <a:gdLst>
                      <a:gd name="T0" fmla="*/ 34 w 38"/>
                      <a:gd name="T1" fmla="*/ 18 h 38"/>
                      <a:gd name="T2" fmla="*/ 33 w 38"/>
                      <a:gd name="T3" fmla="*/ 16 h 38"/>
                      <a:gd name="T4" fmla="*/ 37 w 38"/>
                      <a:gd name="T5" fmla="*/ 11 h 38"/>
                      <a:gd name="T6" fmla="*/ 34 w 38"/>
                      <a:gd name="T7" fmla="*/ 7 h 38"/>
                      <a:gd name="T8" fmla="*/ 29 w 38"/>
                      <a:gd name="T9" fmla="*/ 8 h 38"/>
                      <a:gd name="T10" fmla="*/ 27 w 38"/>
                      <a:gd name="T11" fmla="*/ 7 h 38"/>
                      <a:gd name="T12" fmla="*/ 26 w 38"/>
                      <a:gd name="T13" fmla="*/ 1 h 38"/>
                      <a:gd name="T14" fmla="*/ 22 w 38"/>
                      <a:gd name="T15" fmla="*/ 0 h 38"/>
                      <a:gd name="T16" fmla="*/ 18 w 38"/>
                      <a:gd name="T17" fmla="*/ 5 h 38"/>
                      <a:gd name="T18" fmla="*/ 16 w 38"/>
                      <a:gd name="T19" fmla="*/ 5 h 38"/>
                      <a:gd name="T20" fmla="*/ 11 w 38"/>
                      <a:gd name="T21" fmla="*/ 2 h 38"/>
                      <a:gd name="T22" fmla="*/ 8 w 38"/>
                      <a:gd name="T23" fmla="*/ 4 h 38"/>
                      <a:gd name="T24" fmla="*/ 9 w 38"/>
                      <a:gd name="T25" fmla="*/ 10 h 38"/>
                      <a:gd name="T26" fmla="*/ 7 w 38"/>
                      <a:gd name="T27" fmla="*/ 12 h 38"/>
                      <a:gd name="T28" fmla="*/ 2 w 38"/>
                      <a:gd name="T29" fmla="*/ 13 h 38"/>
                      <a:gd name="T30" fmla="*/ 1 w 38"/>
                      <a:gd name="T31" fmla="*/ 17 h 38"/>
                      <a:gd name="T32" fmla="*/ 5 w 38"/>
                      <a:gd name="T33" fmla="*/ 20 h 38"/>
                      <a:gd name="T34" fmla="*/ 5 w 38"/>
                      <a:gd name="T35" fmla="*/ 23 h 38"/>
                      <a:gd name="T36" fmla="*/ 2 w 38"/>
                      <a:gd name="T37" fmla="*/ 28 h 38"/>
                      <a:gd name="T38" fmla="*/ 4 w 38"/>
                      <a:gd name="T39" fmla="*/ 31 h 38"/>
                      <a:gd name="T40" fmla="*/ 10 w 38"/>
                      <a:gd name="T41" fmla="*/ 30 h 38"/>
                      <a:gd name="T42" fmla="*/ 12 w 38"/>
                      <a:gd name="T43" fmla="*/ 32 h 38"/>
                      <a:gd name="T44" fmla="*/ 13 w 38"/>
                      <a:gd name="T45" fmla="*/ 37 h 38"/>
                      <a:gd name="T46" fmla="*/ 17 w 38"/>
                      <a:gd name="T47" fmla="*/ 38 h 38"/>
                      <a:gd name="T48" fmla="*/ 20 w 38"/>
                      <a:gd name="T49" fmla="*/ 34 h 38"/>
                      <a:gd name="T50" fmla="*/ 23 w 38"/>
                      <a:gd name="T51" fmla="*/ 33 h 38"/>
                      <a:gd name="T52" fmla="*/ 27 w 38"/>
                      <a:gd name="T53" fmla="*/ 37 h 38"/>
                      <a:gd name="T54" fmla="*/ 31 w 38"/>
                      <a:gd name="T55" fmla="*/ 34 h 38"/>
                      <a:gd name="T56" fmla="*/ 30 w 38"/>
                      <a:gd name="T57" fmla="*/ 29 h 38"/>
                      <a:gd name="T58" fmla="*/ 32 w 38"/>
                      <a:gd name="T59" fmla="*/ 27 h 38"/>
                      <a:gd name="T60" fmla="*/ 37 w 38"/>
                      <a:gd name="T61" fmla="*/ 26 h 38"/>
                      <a:gd name="T62" fmla="*/ 38 w 38"/>
                      <a:gd name="T63" fmla="*/ 22 h 38"/>
                      <a:gd name="T64" fmla="*/ 34 w 38"/>
                      <a:gd name="T65" fmla="*/ 18 h 38"/>
                      <a:gd name="T66" fmla="*/ 25 w 38"/>
                      <a:gd name="T67" fmla="*/ 21 h 38"/>
                      <a:gd name="T68" fmla="*/ 18 w 38"/>
                      <a:gd name="T69" fmla="*/ 25 h 38"/>
                      <a:gd name="T70" fmla="*/ 13 w 38"/>
                      <a:gd name="T71" fmla="*/ 18 h 38"/>
                      <a:gd name="T72" fmla="*/ 21 w 38"/>
                      <a:gd name="T73" fmla="*/ 13 h 38"/>
                      <a:gd name="T74" fmla="*/ 25 w 38"/>
                      <a:gd name="T75" fmla="*/ 2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8" h="38">
                        <a:moveTo>
                          <a:pt x="34" y="18"/>
                        </a:moveTo>
                        <a:cubicBezTo>
                          <a:pt x="33" y="16"/>
                          <a:pt x="33" y="16"/>
                          <a:pt x="33" y="16"/>
                        </a:cubicBezTo>
                        <a:cubicBezTo>
                          <a:pt x="33" y="16"/>
                          <a:pt x="37" y="11"/>
                          <a:pt x="37" y="11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29" y="8"/>
                          <a:pt x="29" y="8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7"/>
                          <a:pt x="26" y="1"/>
                          <a:pt x="26" y="1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22" y="0"/>
                          <a:pt x="18" y="5"/>
                          <a:pt x="18" y="5"/>
                        </a:cubicBezTo>
                        <a:cubicBezTo>
                          <a:pt x="16" y="5"/>
                          <a:pt x="16" y="5"/>
                          <a:pt x="16" y="5"/>
                        </a:cubicBezTo>
                        <a:cubicBezTo>
                          <a:pt x="16" y="5"/>
                          <a:pt x="12" y="2"/>
                          <a:pt x="11" y="2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9" y="10"/>
                          <a:pt x="9" y="10"/>
                        </a:cubicBezTo>
                        <a:cubicBezTo>
                          <a:pt x="7" y="12"/>
                          <a:pt x="7" y="12"/>
                          <a:pt x="7" y="12"/>
                        </a:cubicBezTo>
                        <a:cubicBezTo>
                          <a:pt x="7" y="12"/>
                          <a:pt x="2" y="13"/>
                          <a:pt x="2" y="13"/>
                        </a:cubicBezTo>
                        <a:cubicBezTo>
                          <a:pt x="1" y="17"/>
                          <a:pt x="1" y="17"/>
                          <a:pt x="1" y="17"/>
                        </a:cubicBezTo>
                        <a:cubicBezTo>
                          <a:pt x="0" y="17"/>
                          <a:pt x="5" y="20"/>
                          <a:pt x="5" y="20"/>
                        </a:cubicBezTo>
                        <a:cubicBezTo>
                          <a:pt x="5" y="23"/>
                          <a:pt x="5" y="23"/>
                          <a:pt x="5" y="23"/>
                        </a:cubicBezTo>
                        <a:cubicBezTo>
                          <a:pt x="5" y="23"/>
                          <a:pt x="2" y="27"/>
                          <a:pt x="2" y="28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1"/>
                          <a:pt x="10" y="30"/>
                          <a:pt x="10" y="30"/>
                        </a:cubicBezTo>
                        <a:cubicBezTo>
                          <a:pt x="12" y="32"/>
                          <a:pt x="12" y="32"/>
                          <a:pt x="12" y="32"/>
                        </a:cubicBezTo>
                        <a:cubicBezTo>
                          <a:pt x="12" y="32"/>
                          <a:pt x="13" y="37"/>
                          <a:pt x="13" y="37"/>
                        </a:cubicBezTo>
                        <a:cubicBezTo>
                          <a:pt x="17" y="38"/>
                          <a:pt x="17" y="38"/>
                          <a:pt x="17" y="38"/>
                        </a:cubicBezTo>
                        <a:cubicBezTo>
                          <a:pt x="17" y="38"/>
                          <a:pt x="20" y="34"/>
                          <a:pt x="20" y="34"/>
                        </a:cubicBezTo>
                        <a:cubicBezTo>
                          <a:pt x="23" y="33"/>
                          <a:pt x="23" y="33"/>
                          <a:pt x="23" y="33"/>
                        </a:cubicBezTo>
                        <a:cubicBezTo>
                          <a:pt x="23" y="33"/>
                          <a:pt x="27" y="37"/>
                          <a:pt x="27" y="37"/>
                        </a:cubicBezTo>
                        <a:cubicBezTo>
                          <a:pt x="31" y="34"/>
                          <a:pt x="31" y="34"/>
                          <a:pt x="31" y="34"/>
                        </a:cubicBezTo>
                        <a:cubicBezTo>
                          <a:pt x="31" y="34"/>
                          <a:pt x="30" y="29"/>
                          <a:pt x="30" y="29"/>
                        </a:cubicBezTo>
                        <a:cubicBezTo>
                          <a:pt x="32" y="27"/>
                          <a:pt x="32" y="27"/>
                          <a:pt x="32" y="27"/>
                        </a:cubicBezTo>
                        <a:cubicBezTo>
                          <a:pt x="32" y="27"/>
                          <a:pt x="37" y="26"/>
                          <a:pt x="37" y="26"/>
                        </a:cubicBezTo>
                        <a:cubicBezTo>
                          <a:pt x="38" y="22"/>
                          <a:pt x="38" y="22"/>
                          <a:pt x="38" y="22"/>
                        </a:cubicBezTo>
                        <a:cubicBezTo>
                          <a:pt x="38" y="21"/>
                          <a:pt x="34" y="18"/>
                          <a:pt x="34" y="18"/>
                        </a:cubicBezTo>
                        <a:close/>
                        <a:moveTo>
                          <a:pt x="25" y="21"/>
                        </a:moveTo>
                        <a:cubicBezTo>
                          <a:pt x="24" y="24"/>
                          <a:pt x="21" y="26"/>
                          <a:pt x="18" y="25"/>
                        </a:cubicBezTo>
                        <a:cubicBezTo>
                          <a:pt x="15" y="24"/>
                          <a:pt x="13" y="21"/>
                          <a:pt x="13" y="18"/>
                        </a:cubicBezTo>
                        <a:cubicBezTo>
                          <a:pt x="14" y="15"/>
                          <a:pt x="18" y="12"/>
                          <a:pt x="21" y="13"/>
                        </a:cubicBezTo>
                        <a:cubicBezTo>
                          <a:pt x="24" y="14"/>
                          <a:pt x="26" y="17"/>
                          <a:pt x="25" y="2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  <p:sp>
                <p:nvSpPr>
                  <p:cNvPr id="33" name="Oval 8">
                    <a:extLst>
                      <a:ext uri="{FF2B5EF4-FFF2-40B4-BE49-F238E27FC236}">
                        <a16:creationId xmlns:a16="http://schemas.microsoft.com/office/drawing/2014/main" id="{D26EAF61-95C2-8CB2-6203-DF68554C3F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7279" y="1679124"/>
                    <a:ext cx="71661" cy="73832"/>
                  </a:xfrm>
                  <a:prstGeom prst="ellipse">
                    <a:avLst/>
                  </a:prstGeom>
                  <a:solidFill>
                    <a:srgbClr val="E5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200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E5E5E5"/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34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66FF0A-CA95-29D9-D59C-9E78C697AD6E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3" y="2196166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/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71B2F26-E270-F489-A69F-487326CCC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blipFill>
                  <a:blip r:embed="rId9"/>
                  <a:stretch>
                    <a:fillRect t="-6944" r="-11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01EE53-32C0-B8F3-748B-F500D14824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2713" y="2317699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B627AE-25A4-5DA2-3860-2DE6D51BAE1F}"/>
                </a:ext>
              </a:extLst>
            </p:cNvPr>
            <p:cNvGrpSpPr/>
            <p:nvPr/>
          </p:nvGrpSpPr>
          <p:grpSpPr>
            <a:xfrm>
              <a:off x="6316554" y="1970986"/>
              <a:ext cx="2115776" cy="1105595"/>
              <a:chOff x="6316554" y="1970986"/>
              <a:chExt cx="2115776" cy="1105595"/>
            </a:xfrm>
          </p:grpSpPr>
          <p:sp>
            <p:nvSpPr>
              <p:cNvPr id="21" name="Freeform 106">
                <a:extLst>
                  <a:ext uri="{FF2B5EF4-FFF2-40B4-BE49-F238E27FC236}">
                    <a16:creationId xmlns:a16="http://schemas.microsoft.com/office/drawing/2014/main" id="{F8D3E6DA-2B33-E002-EAF4-BFE0E32D8A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6410" y="1970986"/>
                <a:ext cx="515204" cy="515204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/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rgbClr val="E5E5E5"/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to measure decision error</a:t>
                    </a: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3448" b="-14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A0483E6-8DFB-D582-0961-0091D11EA164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1524BC3-BBEB-35EE-DCCF-7BD14100C22B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C3C703E-8DD9-05AC-9F7D-1517690F343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9804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DA6C32C1-D204-C758-943C-99F071F991C3}"/>
              </a:ext>
            </a:extLst>
          </p:cNvPr>
          <p:cNvGrpSpPr/>
          <p:nvPr/>
        </p:nvGrpSpPr>
        <p:grpSpPr>
          <a:xfrm>
            <a:off x="0" y="3816262"/>
            <a:ext cx="12191999" cy="2129540"/>
            <a:chOff x="0" y="3816262"/>
            <a:chExt cx="12191999" cy="2129540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52F6E3C-A0AA-3BD1-188E-FCE24F6720DC}"/>
                </a:ext>
              </a:extLst>
            </p:cNvPr>
            <p:cNvGrpSpPr/>
            <p:nvPr/>
          </p:nvGrpSpPr>
          <p:grpSpPr>
            <a:xfrm>
              <a:off x="0" y="3982720"/>
              <a:ext cx="12191999" cy="1963082"/>
              <a:chOff x="0" y="3982720"/>
              <a:chExt cx="12191999" cy="1963082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CE6B48C-7CB3-4985-EA46-983F96D0D30D}"/>
                  </a:ext>
                </a:extLst>
              </p:cNvPr>
              <p:cNvSpPr/>
              <p:nvPr/>
            </p:nvSpPr>
            <p:spPr>
              <a:xfrm>
                <a:off x="0" y="3982720"/>
                <a:ext cx="12191999" cy="196308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4F2AFE50-06F6-6486-F636-B6F8A80D7B20}"/>
                      </a:ext>
                    </a:extLst>
                  </p:cNvPr>
                  <p:cNvSpPr txBox="1"/>
                  <p:nvPr/>
                </p:nvSpPr>
                <p:spPr>
                  <a:xfrm>
                    <a:off x="3718804" y="4198327"/>
                    <a:ext cx="7159152" cy="1562159"/>
                  </a:xfrm>
                  <a:prstGeom prst="rect">
                    <a:avLst/>
                  </a:prstGeom>
                  <a:noFill/>
                  <a:ln w="28575">
                    <a:noFill/>
                    <a:prstDash val="dash"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Regret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3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Square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f>
                                <m:f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d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200" b="1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200" b="1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sz="3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4F2AFE50-06F6-6486-F636-B6F8A80D7B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8804" y="4198327"/>
                    <a:ext cx="7159152" cy="156215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8575">
                    <a:noFill/>
                    <a:prstDash val="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9591D04-C494-97D2-8891-CD0A7B47E273}"/>
                </a:ext>
              </a:extLst>
            </p:cNvPr>
            <p:cNvGrpSpPr/>
            <p:nvPr/>
          </p:nvGrpSpPr>
          <p:grpSpPr>
            <a:xfrm>
              <a:off x="1606323" y="3816262"/>
              <a:ext cx="1468126" cy="1429036"/>
              <a:chOff x="1606323" y="3816262"/>
              <a:chExt cx="1468126" cy="1429036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E1BD279-6454-2A6B-4FE8-B47B579EB843}"/>
                  </a:ext>
                </a:extLst>
              </p:cNvPr>
              <p:cNvSpPr/>
              <p:nvPr/>
            </p:nvSpPr>
            <p:spPr>
              <a:xfrm>
                <a:off x="1606323" y="3816262"/>
                <a:ext cx="1468126" cy="142903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66E3B71-5865-EF24-1269-8A1805E44E5E}"/>
                  </a:ext>
                </a:extLst>
              </p:cNvPr>
              <p:cNvSpPr txBox="1"/>
              <p:nvPr/>
            </p:nvSpPr>
            <p:spPr>
              <a:xfrm>
                <a:off x="1788068" y="4109041"/>
                <a:ext cx="1167332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e.g.</a:t>
                </a:r>
              </a:p>
            </p:txBody>
          </p:sp>
        </p:grp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724399" cy="687606"/>
            <a:chOff x="0" y="544294"/>
            <a:chExt cx="4724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5958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4705329" cy="646331"/>
              <a:chOff x="3407138" y="2943708"/>
              <a:chExt cx="4705329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1902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47053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D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ecision-focused Learning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93F7A7-5E8D-F951-0865-67034588A36C}"/>
              </a:ext>
            </a:extLst>
          </p:cNvPr>
          <p:cNvGrpSpPr/>
          <p:nvPr/>
        </p:nvGrpSpPr>
        <p:grpSpPr>
          <a:xfrm>
            <a:off x="218620" y="1697785"/>
            <a:ext cx="12051543" cy="2088731"/>
            <a:chOff x="360508" y="1775262"/>
            <a:chExt cx="8071822" cy="139898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E7453F-02A3-6044-3C1D-E41886A02B0B}"/>
                </a:ext>
              </a:extLst>
            </p:cNvPr>
            <p:cNvGrpSpPr/>
            <p:nvPr/>
          </p:nvGrpSpPr>
          <p:grpSpPr>
            <a:xfrm>
              <a:off x="360508" y="2031102"/>
              <a:ext cx="1501029" cy="1054190"/>
              <a:chOff x="360508" y="2031102"/>
              <a:chExt cx="1501029" cy="1054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C35D678-AF9F-390E-DE19-147DCE856456}"/>
                  </a:ext>
                </a:extLst>
              </p:cNvPr>
              <p:cNvGrpSpPr/>
              <p:nvPr/>
            </p:nvGrpSpPr>
            <p:grpSpPr>
              <a:xfrm>
                <a:off x="856411" y="2031102"/>
                <a:ext cx="277901" cy="461714"/>
                <a:chOff x="1285036" y="2223870"/>
                <a:chExt cx="277901" cy="461714"/>
              </a:xfrm>
              <a:solidFill>
                <a:srgbClr val="002F65"/>
              </a:solidFill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A2E04035-6D26-D2EE-A71F-31D7E52D16DB}"/>
                    </a:ext>
                  </a:extLst>
                </p:cNvPr>
                <p:cNvSpPr/>
                <p:nvPr/>
              </p:nvSpPr>
              <p:spPr>
                <a:xfrm>
                  <a:off x="1285036" y="2223870"/>
                  <a:ext cx="277901" cy="128539"/>
                </a:xfrm>
                <a:custGeom>
                  <a:avLst/>
                  <a:gdLst>
                    <a:gd name="connsiteX0" fmla="*/ 138941 w 277901"/>
                    <a:gd name="connsiteY0" fmla="*/ 0 h 128539"/>
                    <a:gd name="connsiteX1" fmla="*/ 0 w 277901"/>
                    <a:gd name="connsiteY1" fmla="*/ 64284 h 128539"/>
                    <a:gd name="connsiteX2" fmla="*/ 138941 w 277901"/>
                    <a:gd name="connsiteY2" fmla="*/ 128540 h 128539"/>
                    <a:gd name="connsiteX3" fmla="*/ 277901 w 277901"/>
                    <a:gd name="connsiteY3" fmla="*/ 64284 h 128539"/>
                    <a:gd name="connsiteX4" fmla="*/ 138941 w 277901"/>
                    <a:gd name="connsiteY4" fmla="*/ 0 h 12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901" h="128539">
                      <a:moveTo>
                        <a:pt x="138941" y="0"/>
                      </a:moveTo>
                      <a:cubicBezTo>
                        <a:pt x="57055" y="0"/>
                        <a:pt x="0" y="33861"/>
                        <a:pt x="0" y="64284"/>
                      </a:cubicBezTo>
                      <a:cubicBezTo>
                        <a:pt x="0" y="94669"/>
                        <a:pt x="57055" y="128540"/>
                        <a:pt x="138941" y="128540"/>
                      </a:cubicBezTo>
                      <a:cubicBezTo>
                        <a:pt x="220847" y="128540"/>
                        <a:pt x="277901" y="94669"/>
                        <a:pt x="277901" y="64284"/>
                      </a:cubicBezTo>
                      <a:cubicBezTo>
                        <a:pt x="277901" y="33852"/>
                        <a:pt x="220847" y="0"/>
                        <a:pt x="138941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0BC6A1FB-686B-8F0E-8EE2-F94D254220AA}"/>
                    </a:ext>
                  </a:extLst>
                </p:cNvPr>
                <p:cNvSpPr/>
                <p:nvPr/>
              </p:nvSpPr>
              <p:spPr>
                <a:xfrm>
                  <a:off x="1285036" y="2336293"/>
                  <a:ext cx="277901" cy="132378"/>
                </a:xfrm>
                <a:custGeom>
                  <a:avLst/>
                  <a:gdLst>
                    <a:gd name="connsiteX0" fmla="*/ 0 w 277901"/>
                    <a:gd name="connsiteY0" fmla="*/ 0 h 132378"/>
                    <a:gd name="connsiteX1" fmla="*/ 0 w 277901"/>
                    <a:gd name="connsiteY1" fmla="*/ 68085 h 132378"/>
                    <a:gd name="connsiteX2" fmla="*/ 138941 w 277901"/>
                    <a:gd name="connsiteY2" fmla="*/ 132378 h 132378"/>
                    <a:gd name="connsiteX3" fmla="*/ 277901 w 277901"/>
                    <a:gd name="connsiteY3" fmla="*/ 68085 h 132378"/>
                    <a:gd name="connsiteX4" fmla="*/ 277901 w 277901"/>
                    <a:gd name="connsiteY4" fmla="*/ 0 h 132378"/>
                    <a:gd name="connsiteX5" fmla="*/ 138941 w 277901"/>
                    <a:gd name="connsiteY5" fmla="*/ 41319 h 132378"/>
                    <a:gd name="connsiteX6" fmla="*/ 0 w 277901"/>
                    <a:gd name="connsiteY6" fmla="*/ 0 h 132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2378">
                      <a:moveTo>
                        <a:pt x="0" y="0"/>
                      </a:moveTo>
                      <a:lnTo>
                        <a:pt x="0" y="68085"/>
                      </a:lnTo>
                      <a:cubicBezTo>
                        <a:pt x="0" y="98479"/>
                        <a:pt x="57055" y="132378"/>
                        <a:pt x="138941" y="132378"/>
                      </a:cubicBezTo>
                      <a:cubicBezTo>
                        <a:pt x="220847" y="132378"/>
                        <a:pt x="277901" y="98489"/>
                        <a:pt x="277901" y="6808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19"/>
                        <a:pt x="138941" y="41319"/>
                      </a:cubicBezTo>
                      <a:cubicBezTo>
                        <a:pt x="79667" y="4131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79EA1C2-7C9C-7A2C-43B5-8C8DC9C055C9}"/>
                    </a:ext>
                  </a:extLst>
                </p:cNvPr>
                <p:cNvSpPr/>
                <p:nvPr/>
              </p:nvSpPr>
              <p:spPr>
                <a:xfrm>
                  <a:off x="1285036" y="2452536"/>
                  <a:ext cx="277901" cy="118662"/>
                </a:xfrm>
                <a:custGeom>
                  <a:avLst/>
                  <a:gdLst>
                    <a:gd name="connsiteX0" fmla="*/ 0 w 277901"/>
                    <a:gd name="connsiteY0" fmla="*/ 0 h 118662"/>
                    <a:gd name="connsiteX1" fmla="*/ 0 w 277901"/>
                    <a:gd name="connsiteY1" fmla="*/ 54435 h 118662"/>
                    <a:gd name="connsiteX2" fmla="*/ 138941 w 277901"/>
                    <a:gd name="connsiteY2" fmla="*/ 118662 h 118662"/>
                    <a:gd name="connsiteX3" fmla="*/ 277901 w 277901"/>
                    <a:gd name="connsiteY3" fmla="*/ 54435 h 118662"/>
                    <a:gd name="connsiteX4" fmla="*/ 277901 w 277901"/>
                    <a:gd name="connsiteY4" fmla="*/ 0 h 118662"/>
                    <a:gd name="connsiteX5" fmla="*/ 138941 w 277901"/>
                    <a:gd name="connsiteY5" fmla="*/ 41358 h 118662"/>
                    <a:gd name="connsiteX6" fmla="*/ 0 w 277901"/>
                    <a:gd name="connsiteY6" fmla="*/ 0 h 11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18662">
                      <a:moveTo>
                        <a:pt x="0" y="0"/>
                      </a:moveTo>
                      <a:lnTo>
                        <a:pt x="0" y="54435"/>
                      </a:lnTo>
                      <a:cubicBezTo>
                        <a:pt x="0" y="84830"/>
                        <a:pt x="57055" y="118662"/>
                        <a:pt x="138941" y="118662"/>
                      </a:cubicBezTo>
                      <a:cubicBezTo>
                        <a:pt x="220847" y="118662"/>
                        <a:pt x="277901" y="84830"/>
                        <a:pt x="277901" y="5443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58"/>
                        <a:pt x="138941" y="41358"/>
                      </a:cubicBezTo>
                      <a:cubicBezTo>
                        <a:pt x="79667" y="41348"/>
                        <a:pt x="28813" y="25003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AF335CD6-4EB5-E68B-C474-1FA08B2DAE07}"/>
                    </a:ext>
                  </a:extLst>
                </p:cNvPr>
                <p:cNvSpPr/>
                <p:nvPr/>
              </p:nvSpPr>
              <p:spPr>
                <a:xfrm>
                  <a:off x="1285036" y="2555082"/>
                  <a:ext cx="277901" cy="130502"/>
                </a:xfrm>
                <a:custGeom>
                  <a:avLst/>
                  <a:gdLst>
                    <a:gd name="connsiteX0" fmla="*/ 0 w 277901"/>
                    <a:gd name="connsiteY0" fmla="*/ 0 h 130502"/>
                    <a:gd name="connsiteX1" fmla="*/ 0 w 277901"/>
                    <a:gd name="connsiteY1" fmla="*/ 66256 h 130502"/>
                    <a:gd name="connsiteX2" fmla="*/ 138941 w 277901"/>
                    <a:gd name="connsiteY2" fmla="*/ 130502 h 130502"/>
                    <a:gd name="connsiteX3" fmla="*/ 277901 w 277901"/>
                    <a:gd name="connsiteY3" fmla="*/ 66256 h 130502"/>
                    <a:gd name="connsiteX4" fmla="*/ 277901 w 277901"/>
                    <a:gd name="connsiteY4" fmla="*/ 0 h 130502"/>
                    <a:gd name="connsiteX5" fmla="*/ 138941 w 277901"/>
                    <a:gd name="connsiteY5" fmla="*/ 41329 h 130502"/>
                    <a:gd name="connsiteX6" fmla="*/ 0 w 277901"/>
                    <a:gd name="connsiteY6" fmla="*/ 0 h 1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0502">
                      <a:moveTo>
                        <a:pt x="0" y="0"/>
                      </a:moveTo>
                      <a:lnTo>
                        <a:pt x="0" y="66256"/>
                      </a:lnTo>
                      <a:cubicBezTo>
                        <a:pt x="0" y="96631"/>
                        <a:pt x="57055" y="130502"/>
                        <a:pt x="138941" y="130502"/>
                      </a:cubicBezTo>
                      <a:cubicBezTo>
                        <a:pt x="220847" y="130502"/>
                        <a:pt x="277901" y="96631"/>
                        <a:pt x="277901" y="66256"/>
                      </a:cubicBezTo>
                      <a:lnTo>
                        <a:pt x="277901" y="0"/>
                      </a:lnTo>
                      <a:cubicBezTo>
                        <a:pt x="249088" y="24994"/>
                        <a:pt x="198225" y="41329"/>
                        <a:pt x="138941" y="41329"/>
                      </a:cubicBezTo>
                      <a:cubicBezTo>
                        <a:pt x="79667" y="4132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/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 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972309-A467-8DD1-62F2-07625CD681C9}"/>
                </a:ext>
              </a:extLst>
            </p:cNvPr>
            <p:cNvCxnSpPr>
              <a:cxnSpLocks/>
            </p:cNvCxnSpPr>
            <p:nvPr/>
          </p:nvCxnSpPr>
          <p:spPr>
            <a:xfrm>
              <a:off x="1289957" y="2319099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/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000" b="1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8EFFA5-1125-33D8-9F0E-C4E05EDB1F22}"/>
                </a:ext>
              </a:extLst>
            </p:cNvPr>
            <p:cNvGrpSpPr/>
            <p:nvPr/>
          </p:nvGrpSpPr>
          <p:grpSpPr>
            <a:xfrm>
              <a:off x="1812849" y="1950189"/>
              <a:ext cx="2428658" cy="1136837"/>
              <a:chOff x="1812849" y="1950189"/>
              <a:chExt cx="2428658" cy="11368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7D57BA8-D8F8-F174-1090-5F69AB3ADF1A}"/>
                  </a:ext>
                </a:extLst>
              </p:cNvPr>
              <p:cNvGrpSpPr/>
              <p:nvPr/>
            </p:nvGrpSpPr>
            <p:grpSpPr>
              <a:xfrm>
                <a:off x="2636556" y="1950189"/>
                <a:ext cx="608237" cy="619157"/>
                <a:chOff x="3224894" y="1926498"/>
                <a:chExt cx="672646" cy="684722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9B8424D-6B83-E01D-5054-2658F0397022}"/>
                    </a:ext>
                  </a:extLst>
                </p:cNvPr>
                <p:cNvSpPr/>
                <p:nvPr/>
              </p:nvSpPr>
              <p:spPr>
                <a:xfrm>
                  <a:off x="3224894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C95D0A9-AC01-D3A7-D7E7-2BC8FF4AAF94}"/>
                    </a:ext>
                  </a:extLst>
                </p:cNvPr>
                <p:cNvSpPr/>
                <p:nvPr/>
              </p:nvSpPr>
              <p:spPr>
                <a:xfrm>
                  <a:off x="3224894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6987BDF-7957-0790-35A4-9AC276977F91}"/>
                    </a:ext>
                  </a:extLst>
                </p:cNvPr>
                <p:cNvSpPr/>
                <p:nvPr/>
              </p:nvSpPr>
              <p:spPr>
                <a:xfrm>
                  <a:off x="3224894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3F0A556-CD7F-54AC-E93E-D06FCD64A2ED}"/>
                    </a:ext>
                  </a:extLst>
                </p:cNvPr>
                <p:cNvSpPr/>
                <p:nvPr/>
              </p:nvSpPr>
              <p:spPr>
                <a:xfrm>
                  <a:off x="3503840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CFF61B6-92A9-C9F6-6F6A-F8DE7195D4AC}"/>
                    </a:ext>
                  </a:extLst>
                </p:cNvPr>
                <p:cNvSpPr/>
                <p:nvPr/>
              </p:nvSpPr>
              <p:spPr>
                <a:xfrm>
                  <a:off x="3503840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72A0C59-DFF8-DE06-F04C-E14D4EE770FB}"/>
                    </a:ext>
                  </a:extLst>
                </p:cNvPr>
                <p:cNvSpPr/>
                <p:nvPr/>
              </p:nvSpPr>
              <p:spPr>
                <a:xfrm>
                  <a:off x="3503840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940C878-853F-6A2C-9C5F-C63A94CE031F}"/>
                    </a:ext>
                  </a:extLst>
                </p:cNvPr>
                <p:cNvSpPr/>
                <p:nvPr/>
              </p:nvSpPr>
              <p:spPr>
                <a:xfrm>
                  <a:off x="3746500" y="204329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0C5F87F-D221-6E66-38BE-15637DF063DC}"/>
                    </a:ext>
                  </a:extLst>
                </p:cNvPr>
                <p:cNvSpPr/>
                <p:nvPr/>
              </p:nvSpPr>
              <p:spPr>
                <a:xfrm>
                  <a:off x="3746500" y="231113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CBD24A1-98CA-44EE-5353-0645339D456E}"/>
                    </a:ext>
                  </a:extLst>
                </p:cNvPr>
                <p:cNvCxnSpPr>
                  <a:stCxn id="37" idx="6"/>
                  <a:endCxn id="42" idx="2"/>
                </p:cNvCxnSpPr>
                <p:nvPr/>
              </p:nvCxnSpPr>
              <p:spPr>
                <a:xfrm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CBF55BD-6A91-A3CF-9493-B356C8997664}"/>
                    </a:ext>
                  </a:extLst>
                </p:cNvPr>
                <p:cNvCxnSpPr>
                  <a:cxnSpLocks/>
                  <a:stCxn id="37" idx="6"/>
                  <a:endCxn id="41" idx="2"/>
                </p:cNvCxnSpPr>
                <p:nvPr/>
              </p:nvCxnSpPr>
              <p:spPr>
                <a:xfrm>
                  <a:off x="3375934" y="2002018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98D0DE2-3102-EE1B-3382-F550BBB4D660}"/>
                    </a:ext>
                  </a:extLst>
                </p:cNvPr>
                <p:cNvCxnSpPr>
                  <a:cxnSpLocks/>
                  <a:stCxn id="37" idx="6"/>
                  <a:endCxn id="43" idx="2"/>
                </p:cNvCxnSpPr>
                <p:nvPr/>
              </p:nvCxnSpPr>
              <p:spPr>
                <a:xfrm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0172198C-19F8-EAB6-9C63-A75DBDB0BC67}"/>
                    </a:ext>
                  </a:extLst>
                </p:cNvPr>
                <p:cNvCxnSpPr>
                  <a:cxnSpLocks/>
                  <a:stCxn id="38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2807958-AEB8-F898-5455-5E42391DAF85}"/>
                    </a:ext>
                  </a:extLst>
                </p:cNvPr>
                <p:cNvCxnSpPr>
                  <a:cxnSpLocks/>
                  <a:stCxn id="38" idx="6"/>
                  <a:endCxn id="42" idx="2"/>
                </p:cNvCxnSpPr>
                <p:nvPr/>
              </p:nvCxnSpPr>
              <p:spPr>
                <a:xfrm>
                  <a:off x="3375934" y="2269854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5EAAB99-7E61-4705-4508-18D3472B5316}"/>
                    </a:ext>
                  </a:extLst>
                </p:cNvPr>
                <p:cNvCxnSpPr>
                  <a:cxnSpLocks/>
                  <a:stCxn id="38" idx="6"/>
                  <a:endCxn id="43" idx="2"/>
                </p:cNvCxnSpPr>
                <p:nvPr/>
              </p:nvCxnSpPr>
              <p:spPr>
                <a:xfrm>
                  <a:off x="3375934" y="2269854"/>
                  <a:ext cx="127906" cy="265846"/>
                </a:xfrm>
                <a:prstGeom prst="line">
                  <a:avLst/>
                </a:prstGeom>
                <a:solidFill>
                  <a:schemeClr val="bg2">
                    <a:lumMod val="50000"/>
                  </a:schemeClr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6807CF2-BC54-F2D3-2D4B-1EADBEDE4F10}"/>
                    </a:ext>
                  </a:extLst>
                </p:cNvPr>
                <p:cNvCxnSpPr>
                  <a:cxnSpLocks/>
                  <a:stCxn id="40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0FA58F4-E63E-0B36-A1D2-17457857CFEB}"/>
                    </a:ext>
                  </a:extLst>
                </p:cNvPr>
                <p:cNvCxnSpPr>
                  <a:cxnSpLocks/>
                  <a:stCxn id="40" idx="6"/>
                  <a:endCxn id="42" idx="2"/>
                </p:cNvCxnSpPr>
                <p:nvPr/>
              </p:nvCxnSpPr>
              <p:spPr>
                <a:xfrm flipV="1"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2E433CD-4844-8AF9-13A3-2B0A3702443F}"/>
                    </a:ext>
                  </a:extLst>
                </p:cNvPr>
                <p:cNvCxnSpPr>
                  <a:cxnSpLocks/>
                  <a:stCxn id="40" idx="6"/>
                  <a:endCxn id="43" idx="2"/>
                </p:cNvCxnSpPr>
                <p:nvPr/>
              </p:nvCxnSpPr>
              <p:spPr>
                <a:xfrm>
                  <a:off x="3375934" y="2535700"/>
                  <a:ext cx="127906" cy="0"/>
                </a:xfrm>
                <a:prstGeom prst="line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ED03744-D2B8-C5BA-2BD2-CC802949A1BF}"/>
                    </a:ext>
                  </a:extLst>
                </p:cNvPr>
                <p:cNvCxnSpPr>
                  <a:cxnSpLocks/>
                  <a:stCxn id="41" idx="6"/>
                  <a:endCxn id="44" idx="2"/>
                </p:cNvCxnSpPr>
                <p:nvPr/>
              </p:nvCxnSpPr>
              <p:spPr>
                <a:xfrm>
                  <a:off x="3654880" y="2002018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EB87DD-61F8-5EE4-1710-5077A8429DED}"/>
                    </a:ext>
                  </a:extLst>
                </p:cNvPr>
                <p:cNvCxnSpPr>
                  <a:cxnSpLocks/>
                  <a:stCxn id="41" idx="6"/>
                  <a:endCxn id="45" idx="2"/>
                </p:cNvCxnSpPr>
                <p:nvPr/>
              </p:nvCxnSpPr>
              <p:spPr>
                <a:xfrm>
                  <a:off x="3654880" y="2002018"/>
                  <a:ext cx="91620" cy="38463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C7AC0D4-8A78-5738-B9E6-8472C928B164}"/>
                    </a:ext>
                  </a:extLst>
                </p:cNvPr>
                <p:cNvCxnSpPr>
                  <a:cxnSpLocks/>
                  <a:stCxn id="42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15104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6DD291E-7DA2-5667-2DCE-BF6E1A1C1115}"/>
                    </a:ext>
                  </a:extLst>
                </p:cNvPr>
                <p:cNvCxnSpPr>
                  <a:cxnSpLocks/>
                  <a:stCxn id="42" idx="6"/>
                  <a:endCxn id="45" idx="2"/>
                </p:cNvCxnSpPr>
                <p:nvPr/>
              </p:nvCxnSpPr>
              <p:spPr>
                <a:xfrm>
                  <a:off x="3654880" y="2269854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5B59BB6-872F-FEF4-9199-89339CB0E1CC}"/>
                    </a:ext>
                  </a:extLst>
                </p:cNvPr>
                <p:cNvCxnSpPr>
                  <a:cxnSpLocks/>
                  <a:stCxn id="45" idx="2"/>
                  <a:endCxn id="43" idx="6"/>
                </p:cNvCxnSpPr>
                <p:nvPr/>
              </p:nvCxnSpPr>
              <p:spPr>
                <a:xfrm flipH="1">
                  <a:off x="3654880" y="2386650"/>
                  <a:ext cx="91620" cy="14905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4141CA2-F0EA-E82A-3DAA-A2955E1349F3}"/>
                    </a:ext>
                  </a:extLst>
                </p:cNvPr>
                <p:cNvCxnSpPr>
                  <a:cxnSpLocks/>
                  <a:stCxn id="43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41688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a14:m>
                    <a:endParaRPr lang="en-US" sz="2000" b="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20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a14:m>
                    <a:endParaRPr lang="en-US" sz="2000" b="1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D7CCD7-3596-18A5-684A-C331FD210AD9}"/>
                </a:ext>
              </a:extLst>
            </p:cNvPr>
            <p:cNvCxnSpPr>
              <a:cxnSpLocks/>
            </p:cNvCxnSpPr>
            <p:nvPr/>
          </p:nvCxnSpPr>
          <p:spPr>
            <a:xfrm>
              <a:off x="3302366" y="2231000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/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blipFill>
                  <a:blip r:embed="rId7"/>
                  <a:stretch>
                    <a:fillRect t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DE9FD6-1B18-E79A-6FC3-893956FBA8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02366" y="2352533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0A44F8-81B0-7671-704C-CC3BF6D8B305}"/>
                </a:ext>
              </a:extLst>
            </p:cNvPr>
            <p:cNvGrpSpPr/>
            <p:nvPr/>
          </p:nvGrpSpPr>
          <p:grpSpPr>
            <a:xfrm>
              <a:off x="4119271" y="1775262"/>
              <a:ext cx="2115776" cy="1398981"/>
              <a:chOff x="4119271" y="1775262"/>
              <a:chExt cx="2115776" cy="139898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632E3BF-CA49-F98A-4F0D-5FA9CDE90B77}"/>
                  </a:ext>
                </a:extLst>
              </p:cNvPr>
              <p:cNvGrpSpPr/>
              <p:nvPr/>
            </p:nvGrpSpPr>
            <p:grpSpPr>
              <a:xfrm>
                <a:off x="4554833" y="1775262"/>
                <a:ext cx="1225092" cy="728622"/>
                <a:chOff x="5695231" y="1772435"/>
                <a:chExt cx="1225092" cy="7286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 b="0" i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2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12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12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1200" b="1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2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2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𝑨𝒘</m:t>
                            </m:r>
                            <m:r>
                              <a:rPr lang="en-US" sz="1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2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oMath>
                        </m:oMathPara>
                      </a14:m>
                      <a:endParaRPr lang="en-US" sz="1200" b="1" i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i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….</a:t>
                      </a:r>
                    </a:p>
                  </p:txBody>
                </p:sp>
              </mc:Choice>
              <mc:Fallback xmlns="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blipFill>
                      <a:blip r:embed="rId8"/>
                      <a:stretch>
                        <a:fillRect b="-6475"/>
                      </a:stretch>
                    </a:blipFill>
                    <a:ln w="1905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62838C9-4CAF-89BA-7B32-D0BA574C8187}"/>
                    </a:ext>
                  </a:extLst>
                </p:cNvPr>
                <p:cNvSpPr/>
                <p:nvPr/>
              </p:nvSpPr>
              <p:spPr>
                <a:xfrm>
                  <a:off x="5763986" y="1772435"/>
                  <a:ext cx="413149" cy="41994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solidFill>
                      <a:srgbClr val="E5E5E5"/>
                    </a:solidFill>
                  </a:endParaRPr>
                </a:p>
              </p:txBody>
            </p:sp>
            <p:grpSp>
              <p:nvGrpSpPr>
                <p:cNvPr id="28" name="组合 1">
                  <a:extLst>
                    <a:ext uri="{FF2B5EF4-FFF2-40B4-BE49-F238E27FC236}">
                      <a16:creationId xmlns:a16="http://schemas.microsoft.com/office/drawing/2014/main" id="{9A0583A4-B8CD-E807-3238-8FEE6E52D5BC}"/>
                    </a:ext>
                  </a:extLst>
                </p:cNvPr>
                <p:cNvGrpSpPr/>
                <p:nvPr/>
              </p:nvGrpSpPr>
              <p:grpSpPr>
                <a:xfrm>
                  <a:off x="5695231" y="1804749"/>
                  <a:ext cx="526166" cy="367138"/>
                  <a:chOff x="775727" y="1516258"/>
                  <a:chExt cx="581973" cy="406078"/>
                </a:xfrm>
                <a:solidFill>
                  <a:srgbClr val="002F65"/>
                </a:solidFill>
              </p:grpSpPr>
              <p:sp>
                <p:nvSpPr>
                  <p:cNvPr id="29" name="Freeform 6">
                    <a:extLst>
                      <a:ext uri="{FF2B5EF4-FFF2-40B4-BE49-F238E27FC236}">
                        <a16:creationId xmlns:a16="http://schemas.microsoft.com/office/drawing/2014/main" id="{B86CE02E-D8DF-D18B-C796-A496D74888C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75727" y="1516258"/>
                    <a:ext cx="412593" cy="406078"/>
                  </a:xfrm>
                  <a:custGeom>
                    <a:avLst/>
                    <a:gdLst>
                      <a:gd name="T0" fmla="*/ 69 w 80"/>
                      <a:gd name="T1" fmla="*/ 48 h 79"/>
                      <a:gd name="T2" fmla="*/ 80 w 80"/>
                      <a:gd name="T3" fmla="*/ 43 h 79"/>
                      <a:gd name="T4" fmla="*/ 80 w 80"/>
                      <a:gd name="T5" fmla="*/ 35 h 79"/>
                      <a:gd name="T6" fmla="*/ 69 w 80"/>
                      <a:gd name="T7" fmla="*/ 30 h 79"/>
                      <a:gd name="T8" fmla="*/ 67 w 80"/>
                      <a:gd name="T9" fmla="*/ 25 h 79"/>
                      <a:gd name="T10" fmla="*/ 72 w 80"/>
                      <a:gd name="T11" fmla="*/ 14 h 79"/>
                      <a:gd name="T12" fmla="*/ 65 w 80"/>
                      <a:gd name="T13" fmla="*/ 8 h 79"/>
                      <a:gd name="T14" fmla="*/ 54 w 80"/>
                      <a:gd name="T15" fmla="*/ 12 h 79"/>
                      <a:gd name="T16" fmla="*/ 49 w 80"/>
                      <a:gd name="T17" fmla="*/ 11 h 79"/>
                      <a:gd name="T18" fmla="*/ 44 w 80"/>
                      <a:gd name="T19" fmla="*/ 0 h 79"/>
                      <a:gd name="T20" fmla="*/ 36 w 80"/>
                      <a:gd name="T21" fmla="*/ 0 h 79"/>
                      <a:gd name="T22" fmla="*/ 31 w 80"/>
                      <a:gd name="T23" fmla="*/ 11 h 79"/>
                      <a:gd name="T24" fmla="*/ 26 w 80"/>
                      <a:gd name="T25" fmla="*/ 13 h 79"/>
                      <a:gd name="T26" fmla="*/ 15 w 80"/>
                      <a:gd name="T27" fmla="*/ 8 h 79"/>
                      <a:gd name="T28" fmla="*/ 8 w 80"/>
                      <a:gd name="T29" fmla="*/ 14 h 79"/>
                      <a:gd name="T30" fmla="*/ 13 w 80"/>
                      <a:gd name="T31" fmla="*/ 25 h 79"/>
                      <a:gd name="T32" fmla="*/ 11 w 80"/>
                      <a:gd name="T33" fmla="*/ 30 h 79"/>
                      <a:gd name="T34" fmla="*/ 0 w 80"/>
                      <a:gd name="T35" fmla="*/ 35 h 79"/>
                      <a:gd name="T36" fmla="*/ 0 w 80"/>
                      <a:gd name="T37" fmla="*/ 44 h 79"/>
                      <a:gd name="T38" fmla="*/ 11 w 80"/>
                      <a:gd name="T39" fmla="*/ 48 h 79"/>
                      <a:gd name="T40" fmla="*/ 13 w 80"/>
                      <a:gd name="T41" fmla="*/ 53 h 79"/>
                      <a:gd name="T42" fmla="*/ 9 w 80"/>
                      <a:gd name="T43" fmla="*/ 64 h 79"/>
                      <a:gd name="T44" fmla="*/ 15 w 80"/>
                      <a:gd name="T45" fmla="*/ 70 h 79"/>
                      <a:gd name="T46" fmla="*/ 26 w 80"/>
                      <a:gd name="T47" fmla="*/ 66 h 79"/>
                      <a:gd name="T48" fmla="*/ 31 w 80"/>
                      <a:gd name="T49" fmla="*/ 68 h 79"/>
                      <a:gd name="T50" fmla="*/ 36 w 80"/>
                      <a:gd name="T51" fmla="*/ 79 h 79"/>
                      <a:gd name="T52" fmla="*/ 45 w 80"/>
                      <a:gd name="T53" fmla="*/ 79 h 79"/>
                      <a:gd name="T54" fmla="*/ 49 w 80"/>
                      <a:gd name="T55" fmla="*/ 68 h 79"/>
                      <a:gd name="T56" fmla="*/ 54 w 80"/>
                      <a:gd name="T57" fmla="*/ 66 h 79"/>
                      <a:gd name="T58" fmla="*/ 66 w 80"/>
                      <a:gd name="T59" fmla="*/ 70 h 79"/>
                      <a:gd name="T60" fmla="*/ 72 w 80"/>
                      <a:gd name="T61" fmla="*/ 64 h 79"/>
                      <a:gd name="T62" fmla="*/ 67 w 80"/>
                      <a:gd name="T63" fmla="*/ 53 h 79"/>
                      <a:gd name="T64" fmla="*/ 69 w 80"/>
                      <a:gd name="T65" fmla="*/ 48 h 79"/>
                      <a:gd name="T66" fmla="*/ 40 w 80"/>
                      <a:gd name="T67" fmla="*/ 52 h 79"/>
                      <a:gd name="T68" fmla="*/ 27 w 80"/>
                      <a:gd name="T69" fmla="*/ 39 h 79"/>
                      <a:gd name="T70" fmla="*/ 40 w 80"/>
                      <a:gd name="T71" fmla="*/ 26 h 79"/>
                      <a:gd name="T72" fmla="*/ 53 w 80"/>
                      <a:gd name="T73" fmla="*/ 39 h 79"/>
                      <a:gd name="T74" fmla="*/ 40 w 80"/>
                      <a:gd name="T75" fmla="*/ 52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80" h="79">
                        <a:moveTo>
                          <a:pt x="69" y="48"/>
                        </a:moveTo>
                        <a:cubicBezTo>
                          <a:pt x="69" y="48"/>
                          <a:pt x="80" y="44"/>
                          <a:pt x="80" y="43"/>
                        </a:cubicBezTo>
                        <a:cubicBezTo>
                          <a:pt x="80" y="35"/>
                          <a:pt x="80" y="35"/>
                          <a:pt x="80" y="35"/>
                        </a:cubicBezTo>
                        <a:cubicBezTo>
                          <a:pt x="80" y="34"/>
                          <a:pt x="69" y="30"/>
                          <a:pt x="69" y="30"/>
                        </a:cubicBezTo>
                        <a:cubicBezTo>
                          <a:pt x="67" y="25"/>
                          <a:pt x="67" y="25"/>
                          <a:pt x="67" y="25"/>
                        </a:cubicBezTo>
                        <a:cubicBezTo>
                          <a:pt x="67" y="25"/>
                          <a:pt x="72" y="15"/>
                          <a:pt x="72" y="14"/>
                        </a:cubicBezTo>
                        <a:cubicBezTo>
                          <a:pt x="65" y="8"/>
                          <a:pt x="65" y="8"/>
                          <a:pt x="65" y="8"/>
                        </a:cubicBezTo>
                        <a:cubicBezTo>
                          <a:pt x="65" y="8"/>
                          <a:pt x="54" y="12"/>
                          <a:pt x="54" y="12"/>
                        </a:cubicBez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5" y="0"/>
                          <a:pt x="44" y="0"/>
                        </a:cubicBezTo>
                        <a:cubicBezTo>
                          <a:pt x="36" y="0"/>
                          <a:pt x="36" y="0"/>
                          <a:pt x="36" y="0"/>
                        </a:cubicBezTo>
                        <a:cubicBezTo>
                          <a:pt x="35" y="0"/>
                          <a:pt x="31" y="11"/>
                          <a:pt x="31" y="11"/>
                        </a:cubicBezTo>
                        <a:cubicBezTo>
                          <a:pt x="26" y="13"/>
                          <a:pt x="26" y="13"/>
                          <a:pt x="26" y="13"/>
                        </a:cubicBezTo>
                        <a:cubicBezTo>
                          <a:pt x="26" y="13"/>
                          <a:pt x="15" y="8"/>
                          <a:pt x="15" y="8"/>
                        </a:cubicBezTo>
                        <a:cubicBezTo>
                          <a:pt x="8" y="14"/>
                          <a:pt x="8" y="14"/>
                          <a:pt x="8" y="14"/>
                        </a:cubicBezTo>
                        <a:cubicBezTo>
                          <a:pt x="8" y="15"/>
                          <a:pt x="13" y="25"/>
                          <a:pt x="13" y="25"/>
                        </a:cubicBezTo>
                        <a:cubicBezTo>
                          <a:pt x="11" y="30"/>
                          <a:pt x="11" y="30"/>
                          <a:pt x="11" y="30"/>
                        </a:cubicBezTo>
                        <a:cubicBezTo>
                          <a:pt x="11" y="30"/>
                          <a:pt x="0" y="34"/>
                          <a:pt x="0" y="35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0" y="44"/>
                          <a:pt x="11" y="48"/>
                          <a:pt x="11" y="48"/>
                        </a:cubicBezTo>
                        <a:cubicBezTo>
                          <a:pt x="13" y="53"/>
                          <a:pt x="13" y="53"/>
                          <a:pt x="13" y="53"/>
                        </a:cubicBezTo>
                        <a:cubicBezTo>
                          <a:pt x="13" y="53"/>
                          <a:pt x="8" y="64"/>
                          <a:pt x="9" y="64"/>
                        </a:cubicBezTo>
                        <a:cubicBezTo>
                          <a:pt x="15" y="70"/>
                          <a:pt x="15" y="70"/>
                          <a:pt x="15" y="70"/>
                        </a:cubicBezTo>
                        <a:cubicBezTo>
                          <a:pt x="15" y="71"/>
                          <a:pt x="26" y="66"/>
                          <a:pt x="26" y="66"/>
                        </a:cubicBezTo>
                        <a:cubicBezTo>
                          <a:pt x="31" y="68"/>
                          <a:pt x="31" y="68"/>
                          <a:pt x="31" y="68"/>
                        </a:cubicBezTo>
                        <a:cubicBezTo>
                          <a:pt x="31" y="68"/>
                          <a:pt x="35" y="79"/>
                          <a:pt x="36" y="79"/>
                        </a:cubicBezTo>
                        <a:cubicBezTo>
                          <a:pt x="45" y="79"/>
                          <a:pt x="45" y="79"/>
                          <a:pt x="45" y="79"/>
                        </a:cubicBezTo>
                        <a:cubicBezTo>
                          <a:pt x="45" y="79"/>
                          <a:pt x="49" y="68"/>
                          <a:pt x="49" y="68"/>
                        </a:cubicBez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4" y="66"/>
                          <a:pt x="65" y="70"/>
                          <a:pt x="66" y="70"/>
                        </a:cubicBezTo>
                        <a:cubicBezTo>
                          <a:pt x="72" y="64"/>
                          <a:pt x="72" y="64"/>
                          <a:pt x="72" y="64"/>
                        </a:cubicBezTo>
                        <a:cubicBezTo>
                          <a:pt x="72" y="63"/>
                          <a:pt x="67" y="53"/>
                          <a:pt x="67" y="53"/>
                        </a:cubicBezTo>
                        <a:lnTo>
                          <a:pt x="69" y="48"/>
                        </a:lnTo>
                        <a:close/>
                        <a:moveTo>
                          <a:pt x="40" y="52"/>
                        </a:moveTo>
                        <a:cubicBezTo>
                          <a:pt x="33" y="52"/>
                          <a:pt x="27" y="46"/>
                          <a:pt x="27" y="39"/>
                        </a:cubicBezTo>
                        <a:cubicBezTo>
                          <a:pt x="27" y="32"/>
                          <a:pt x="33" y="26"/>
                          <a:pt x="40" y="26"/>
                        </a:cubicBezTo>
                        <a:cubicBezTo>
                          <a:pt x="47" y="26"/>
                          <a:pt x="53" y="32"/>
                          <a:pt x="53" y="39"/>
                        </a:cubicBezTo>
                        <a:cubicBezTo>
                          <a:pt x="53" y="46"/>
                          <a:pt x="47" y="52"/>
                          <a:pt x="40" y="5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 dirty="0"/>
                  </a:p>
                </p:txBody>
              </p:sp>
              <p:sp>
                <p:nvSpPr>
                  <p:cNvPr id="31" name="Freeform 7">
                    <a:extLst>
                      <a:ext uri="{FF2B5EF4-FFF2-40B4-BE49-F238E27FC236}">
                        <a16:creationId xmlns:a16="http://schemas.microsoft.com/office/drawing/2014/main" id="{681A5D0C-CEEA-7F8F-D61D-21FCFC02D0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62261" y="1716040"/>
                    <a:ext cx="195439" cy="195439"/>
                  </a:xfrm>
                  <a:custGeom>
                    <a:avLst/>
                    <a:gdLst>
                      <a:gd name="T0" fmla="*/ 34 w 38"/>
                      <a:gd name="T1" fmla="*/ 18 h 38"/>
                      <a:gd name="T2" fmla="*/ 33 w 38"/>
                      <a:gd name="T3" fmla="*/ 16 h 38"/>
                      <a:gd name="T4" fmla="*/ 37 w 38"/>
                      <a:gd name="T5" fmla="*/ 11 h 38"/>
                      <a:gd name="T6" fmla="*/ 34 w 38"/>
                      <a:gd name="T7" fmla="*/ 7 h 38"/>
                      <a:gd name="T8" fmla="*/ 29 w 38"/>
                      <a:gd name="T9" fmla="*/ 8 h 38"/>
                      <a:gd name="T10" fmla="*/ 27 w 38"/>
                      <a:gd name="T11" fmla="*/ 7 h 38"/>
                      <a:gd name="T12" fmla="*/ 26 w 38"/>
                      <a:gd name="T13" fmla="*/ 1 h 38"/>
                      <a:gd name="T14" fmla="*/ 22 w 38"/>
                      <a:gd name="T15" fmla="*/ 0 h 38"/>
                      <a:gd name="T16" fmla="*/ 18 w 38"/>
                      <a:gd name="T17" fmla="*/ 5 h 38"/>
                      <a:gd name="T18" fmla="*/ 16 w 38"/>
                      <a:gd name="T19" fmla="*/ 5 h 38"/>
                      <a:gd name="T20" fmla="*/ 11 w 38"/>
                      <a:gd name="T21" fmla="*/ 2 h 38"/>
                      <a:gd name="T22" fmla="*/ 8 w 38"/>
                      <a:gd name="T23" fmla="*/ 4 h 38"/>
                      <a:gd name="T24" fmla="*/ 9 w 38"/>
                      <a:gd name="T25" fmla="*/ 10 h 38"/>
                      <a:gd name="T26" fmla="*/ 7 w 38"/>
                      <a:gd name="T27" fmla="*/ 12 h 38"/>
                      <a:gd name="T28" fmla="*/ 2 w 38"/>
                      <a:gd name="T29" fmla="*/ 13 h 38"/>
                      <a:gd name="T30" fmla="*/ 1 w 38"/>
                      <a:gd name="T31" fmla="*/ 17 h 38"/>
                      <a:gd name="T32" fmla="*/ 5 w 38"/>
                      <a:gd name="T33" fmla="*/ 20 h 38"/>
                      <a:gd name="T34" fmla="*/ 5 w 38"/>
                      <a:gd name="T35" fmla="*/ 23 h 38"/>
                      <a:gd name="T36" fmla="*/ 2 w 38"/>
                      <a:gd name="T37" fmla="*/ 28 h 38"/>
                      <a:gd name="T38" fmla="*/ 4 w 38"/>
                      <a:gd name="T39" fmla="*/ 31 h 38"/>
                      <a:gd name="T40" fmla="*/ 10 w 38"/>
                      <a:gd name="T41" fmla="*/ 30 h 38"/>
                      <a:gd name="T42" fmla="*/ 12 w 38"/>
                      <a:gd name="T43" fmla="*/ 32 h 38"/>
                      <a:gd name="T44" fmla="*/ 13 w 38"/>
                      <a:gd name="T45" fmla="*/ 37 h 38"/>
                      <a:gd name="T46" fmla="*/ 17 w 38"/>
                      <a:gd name="T47" fmla="*/ 38 h 38"/>
                      <a:gd name="T48" fmla="*/ 20 w 38"/>
                      <a:gd name="T49" fmla="*/ 34 h 38"/>
                      <a:gd name="T50" fmla="*/ 23 w 38"/>
                      <a:gd name="T51" fmla="*/ 33 h 38"/>
                      <a:gd name="T52" fmla="*/ 27 w 38"/>
                      <a:gd name="T53" fmla="*/ 37 h 38"/>
                      <a:gd name="T54" fmla="*/ 31 w 38"/>
                      <a:gd name="T55" fmla="*/ 34 h 38"/>
                      <a:gd name="T56" fmla="*/ 30 w 38"/>
                      <a:gd name="T57" fmla="*/ 29 h 38"/>
                      <a:gd name="T58" fmla="*/ 32 w 38"/>
                      <a:gd name="T59" fmla="*/ 27 h 38"/>
                      <a:gd name="T60" fmla="*/ 37 w 38"/>
                      <a:gd name="T61" fmla="*/ 26 h 38"/>
                      <a:gd name="T62" fmla="*/ 38 w 38"/>
                      <a:gd name="T63" fmla="*/ 22 h 38"/>
                      <a:gd name="T64" fmla="*/ 34 w 38"/>
                      <a:gd name="T65" fmla="*/ 18 h 38"/>
                      <a:gd name="T66" fmla="*/ 25 w 38"/>
                      <a:gd name="T67" fmla="*/ 21 h 38"/>
                      <a:gd name="T68" fmla="*/ 18 w 38"/>
                      <a:gd name="T69" fmla="*/ 25 h 38"/>
                      <a:gd name="T70" fmla="*/ 13 w 38"/>
                      <a:gd name="T71" fmla="*/ 18 h 38"/>
                      <a:gd name="T72" fmla="*/ 21 w 38"/>
                      <a:gd name="T73" fmla="*/ 13 h 38"/>
                      <a:gd name="T74" fmla="*/ 25 w 38"/>
                      <a:gd name="T75" fmla="*/ 2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8" h="38">
                        <a:moveTo>
                          <a:pt x="34" y="18"/>
                        </a:moveTo>
                        <a:cubicBezTo>
                          <a:pt x="33" y="16"/>
                          <a:pt x="33" y="16"/>
                          <a:pt x="33" y="16"/>
                        </a:cubicBezTo>
                        <a:cubicBezTo>
                          <a:pt x="33" y="16"/>
                          <a:pt x="37" y="11"/>
                          <a:pt x="37" y="11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29" y="8"/>
                          <a:pt x="29" y="8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7"/>
                          <a:pt x="26" y="1"/>
                          <a:pt x="26" y="1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22" y="0"/>
                          <a:pt x="18" y="5"/>
                          <a:pt x="18" y="5"/>
                        </a:cubicBezTo>
                        <a:cubicBezTo>
                          <a:pt x="16" y="5"/>
                          <a:pt x="16" y="5"/>
                          <a:pt x="16" y="5"/>
                        </a:cubicBezTo>
                        <a:cubicBezTo>
                          <a:pt x="16" y="5"/>
                          <a:pt x="12" y="2"/>
                          <a:pt x="11" y="2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9" y="10"/>
                          <a:pt x="9" y="10"/>
                        </a:cubicBezTo>
                        <a:cubicBezTo>
                          <a:pt x="7" y="12"/>
                          <a:pt x="7" y="12"/>
                          <a:pt x="7" y="12"/>
                        </a:cubicBezTo>
                        <a:cubicBezTo>
                          <a:pt x="7" y="12"/>
                          <a:pt x="2" y="13"/>
                          <a:pt x="2" y="13"/>
                        </a:cubicBezTo>
                        <a:cubicBezTo>
                          <a:pt x="1" y="17"/>
                          <a:pt x="1" y="17"/>
                          <a:pt x="1" y="17"/>
                        </a:cubicBezTo>
                        <a:cubicBezTo>
                          <a:pt x="0" y="17"/>
                          <a:pt x="5" y="20"/>
                          <a:pt x="5" y="20"/>
                        </a:cubicBezTo>
                        <a:cubicBezTo>
                          <a:pt x="5" y="23"/>
                          <a:pt x="5" y="23"/>
                          <a:pt x="5" y="23"/>
                        </a:cubicBezTo>
                        <a:cubicBezTo>
                          <a:pt x="5" y="23"/>
                          <a:pt x="2" y="27"/>
                          <a:pt x="2" y="28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1"/>
                          <a:pt x="10" y="30"/>
                          <a:pt x="10" y="30"/>
                        </a:cubicBezTo>
                        <a:cubicBezTo>
                          <a:pt x="12" y="32"/>
                          <a:pt x="12" y="32"/>
                          <a:pt x="12" y="32"/>
                        </a:cubicBezTo>
                        <a:cubicBezTo>
                          <a:pt x="12" y="32"/>
                          <a:pt x="13" y="37"/>
                          <a:pt x="13" y="37"/>
                        </a:cubicBezTo>
                        <a:cubicBezTo>
                          <a:pt x="17" y="38"/>
                          <a:pt x="17" y="38"/>
                          <a:pt x="17" y="38"/>
                        </a:cubicBezTo>
                        <a:cubicBezTo>
                          <a:pt x="17" y="38"/>
                          <a:pt x="20" y="34"/>
                          <a:pt x="20" y="34"/>
                        </a:cubicBezTo>
                        <a:cubicBezTo>
                          <a:pt x="23" y="33"/>
                          <a:pt x="23" y="33"/>
                          <a:pt x="23" y="33"/>
                        </a:cubicBezTo>
                        <a:cubicBezTo>
                          <a:pt x="23" y="33"/>
                          <a:pt x="27" y="37"/>
                          <a:pt x="27" y="37"/>
                        </a:cubicBezTo>
                        <a:cubicBezTo>
                          <a:pt x="31" y="34"/>
                          <a:pt x="31" y="34"/>
                          <a:pt x="31" y="34"/>
                        </a:cubicBezTo>
                        <a:cubicBezTo>
                          <a:pt x="31" y="34"/>
                          <a:pt x="30" y="29"/>
                          <a:pt x="30" y="29"/>
                        </a:cubicBezTo>
                        <a:cubicBezTo>
                          <a:pt x="32" y="27"/>
                          <a:pt x="32" y="27"/>
                          <a:pt x="32" y="27"/>
                        </a:cubicBezTo>
                        <a:cubicBezTo>
                          <a:pt x="32" y="27"/>
                          <a:pt x="37" y="26"/>
                          <a:pt x="37" y="26"/>
                        </a:cubicBezTo>
                        <a:cubicBezTo>
                          <a:pt x="38" y="22"/>
                          <a:pt x="38" y="22"/>
                          <a:pt x="38" y="22"/>
                        </a:cubicBezTo>
                        <a:cubicBezTo>
                          <a:pt x="38" y="21"/>
                          <a:pt x="34" y="18"/>
                          <a:pt x="34" y="18"/>
                        </a:cubicBezTo>
                        <a:close/>
                        <a:moveTo>
                          <a:pt x="25" y="21"/>
                        </a:moveTo>
                        <a:cubicBezTo>
                          <a:pt x="24" y="24"/>
                          <a:pt x="21" y="26"/>
                          <a:pt x="18" y="25"/>
                        </a:cubicBezTo>
                        <a:cubicBezTo>
                          <a:pt x="15" y="24"/>
                          <a:pt x="13" y="21"/>
                          <a:pt x="13" y="18"/>
                        </a:cubicBezTo>
                        <a:cubicBezTo>
                          <a:pt x="14" y="15"/>
                          <a:pt x="18" y="12"/>
                          <a:pt x="21" y="13"/>
                        </a:cubicBezTo>
                        <a:cubicBezTo>
                          <a:pt x="24" y="14"/>
                          <a:pt x="26" y="17"/>
                          <a:pt x="25" y="21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  <p:sp>
                <p:nvSpPr>
                  <p:cNvPr id="33" name="Oval 8">
                    <a:extLst>
                      <a:ext uri="{FF2B5EF4-FFF2-40B4-BE49-F238E27FC236}">
                        <a16:creationId xmlns:a16="http://schemas.microsoft.com/office/drawing/2014/main" id="{D26EAF61-95C2-8CB2-6203-DF68554C3F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7279" y="1679124"/>
                    <a:ext cx="71661" cy="73832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200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b="1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34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66FF0A-CA95-29D9-D59C-9E78C697AD6E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3" y="2196166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/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blipFill>
                  <a:blip r:embed="rId10"/>
                  <a:stretch>
                    <a:fillRect t="-6944" r="-11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01EE53-32C0-B8F3-748B-F500D14824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2713" y="2317699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B627AE-25A4-5DA2-3860-2DE6D51BAE1F}"/>
                </a:ext>
              </a:extLst>
            </p:cNvPr>
            <p:cNvGrpSpPr/>
            <p:nvPr/>
          </p:nvGrpSpPr>
          <p:grpSpPr>
            <a:xfrm>
              <a:off x="6316554" y="1970986"/>
              <a:ext cx="2115776" cy="1105595"/>
              <a:chOff x="6316554" y="1970986"/>
              <a:chExt cx="2115776" cy="1105595"/>
            </a:xfrm>
          </p:grpSpPr>
          <p:sp>
            <p:nvSpPr>
              <p:cNvPr id="21" name="Freeform 106">
                <a:extLst>
                  <a:ext uri="{FF2B5EF4-FFF2-40B4-BE49-F238E27FC236}">
                    <a16:creationId xmlns:a16="http://schemas.microsoft.com/office/drawing/2014/main" id="{F8D3E6DA-2B33-E002-EAF4-BFE0E32D8A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6410" y="1970986"/>
                <a:ext cx="515204" cy="515204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/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FFC000"/>
                        </a:solidFill>
                        <a:cs typeface="Arial" panose="020B0604020202020204" pitchFamily="34" charset="0"/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rgbClr val="FFC000"/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rgbClr val="FFC000"/>
                        </a:solidFill>
                        <a:cs typeface="Arial" panose="020B0604020202020204" pitchFamily="34" charset="0"/>
                      </a:rPr>
                      <a:t>to measure </a:t>
                    </a:r>
                    <a:r>
                      <a:rPr 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FFC000"/>
                        </a:highlight>
                        <a:cs typeface="Arial" panose="020B0604020202020204" pitchFamily="34" charset="0"/>
                      </a:rPr>
                      <a:t>decision error</a:t>
                    </a: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3448" b="-14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BE92C3A-B005-0654-3CE6-A1B245D6A850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8161E9D-D99C-6E5E-5DD3-E530D88F9062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B12E78C-A935-CDF4-D8CD-0ECF07DA5B57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2579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724399" cy="687606"/>
            <a:chOff x="0" y="544294"/>
            <a:chExt cx="4724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5958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4705329" cy="646331"/>
              <a:chOff x="3407138" y="2943708"/>
              <a:chExt cx="4705329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1902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47053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D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ecision-focused Learning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14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93F7A7-5E8D-F951-0865-67034588A36C}"/>
              </a:ext>
            </a:extLst>
          </p:cNvPr>
          <p:cNvGrpSpPr/>
          <p:nvPr/>
        </p:nvGrpSpPr>
        <p:grpSpPr>
          <a:xfrm>
            <a:off x="218620" y="1697785"/>
            <a:ext cx="12051543" cy="2088731"/>
            <a:chOff x="360508" y="1775262"/>
            <a:chExt cx="8071822" cy="139898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E7453F-02A3-6044-3C1D-E41886A02B0B}"/>
                </a:ext>
              </a:extLst>
            </p:cNvPr>
            <p:cNvGrpSpPr/>
            <p:nvPr/>
          </p:nvGrpSpPr>
          <p:grpSpPr>
            <a:xfrm>
              <a:off x="360508" y="2031102"/>
              <a:ext cx="1501029" cy="1054190"/>
              <a:chOff x="360508" y="2031102"/>
              <a:chExt cx="1501029" cy="1054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C35D678-AF9F-390E-DE19-147DCE856456}"/>
                  </a:ext>
                </a:extLst>
              </p:cNvPr>
              <p:cNvGrpSpPr/>
              <p:nvPr/>
            </p:nvGrpSpPr>
            <p:grpSpPr>
              <a:xfrm>
                <a:off x="856411" y="2031102"/>
                <a:ext cx="277901" cy="461714"/>
                <a:chOff x="1285036" y="2223870"/>
                <a:chExt cx="277901" cy="461714"/>
              </a:xfrm>
              <a:solidFill>
                <a:srgbClr val="002F65"/>
              </a:solidFill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A2E04035-6D26-D2EE-A71F-31D7E52D16DB}"/>
                    </a:ext>
                  </a:extLst>
                </p:cNvPr>
                <p:cNvSpPr/>
                <p:nvPr/>
              </p:nvSpPr>
              <p:spPr>
                <a:xfrm>
                  <a:off x="1285036" y="2223870"/>
                  <a:ext cx="277901" cy="128539"/>
                </a:xfrm>
                <a:custGeom>
                  <a:avLst/>
                  <a:gdLst>
                    <a:gd name="connsiteX0" fmla="*/ 138941 w 277901"/>
                    <a:gd name="connsiteY0" fmla="*/ 0 h 128539"/>
                    <a:gd name="connsiteX1" fmla="*/ 0 w 277901"/>
                    <a:gd name="connsiteY1" fmla="*/ 64284 h 128539"/>
                    <a:gd name="connsiteX2" fmla="*/ 138941 w 277901"/>
                    <a:gd name="connsiteY2" fmla="*/ 128540 h 128539"/>
                    <a:gd name="connsiteX3" fmla="*/ 277901 w 277901"/>
                    <a:gd name="connsiteY3" fmla="*/ 64284 h 128539"/>
                    <a:gd name="connsiteX4" fmla="*/ 138941 w 277901"/>
                    <a:gd name="connsiteY4" fmla="*/ 0 h 12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901" h="128539">
                      <a:moveTo>
                        <a:pt x="138941" y="0"/>
                      </a:moveTo>
                      <a:cubicBezTo>
                        <a:pt x="57055" y="0"/>
                        <a:pt x="0" y="33861"/>
                        <a:pt x="0" y="64284"/>
                      </a:cubicBezTo>
                      <a:cubicBezTo>
                        <a:pt x="0" y="94669"/>
                        <a:pt x="57055" y="128540"/>
                        <a:pt x="138941" y="128540"/>
                      </a:cubicBezTo>
                      <a:cubicBezTo>
                        <a:pt x="220847" y="128540"/>
                        <a:pt x="277901" y="94669"/>
                        <a:pt x="277901" y="64284"/>
                      </a:cubicBezTo>
                      <a:cubicBezTo>
                        <a:pt x="277901" y="33852"/>
                        <a:pt x="220847" y="0"/>
                        <a:pt x="138941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0BC6A1FB-686B-8F0E-8EE2-F94D254220AA}"/>
                    </a:ext>
                  </a:extLst>
                </p:cNvPr>
                <p:cNvSpPr/>
                <p:nvPr/>
              </p:nvSpPr>
              <p:spPr>
                <a:xfrm>
                  <a:off x="1285036" y="2336293"/>
                  <a:ext cx="277901" cy="132378"/>
                </a:xfrm>
                <a:custGeom>
                  <a:avLst/>
                  <a:gdLst>
                    <a:gd name="connsiteX0" fmla="*/ 0 w 277901"/>
                    <a:gd name="connsiteY0" fmla="*/ 0 h 132378"/>
                    <a:gd name="connsiteX1" fmla="*/ 0 w 277901"/>
                    <a:gd name="connsiteY1" fmla="*/ 68085 h 132378"/>
                    <a:gd name="connsiteX2" fmla="*/ 138941 w 277901"/>
                    <a:gd name="connsiteY2" fmla="*/ 132378 h 132378"/>
                    <a:gd name="connsiteX3" fmla="*/ 277901 w 277901"/>
                    <a:gd name="connsiteY3" fmla="*/ 68085 h 132378"/>
                    <a:gd name="connsiteX4" fmla="*/ 277901 w 277901"/>
                    <a:gd name="connsiteY4" fmla="*/ 0 h 132378"/>
                    <a:gd name="connsiteX5" fmla="*/ 138941 w 277901"/>
                    <a:gd name="connsiteY5" fmla="*/ 41319 h 132378"/>
                    <a:gd name="connsiteX6" fmla="*/ 0 w 277901"/>
                    <a:gd name="connsiteY6" fmla="*/ 0 h 132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2378">
                      <a:moveTo>
                        <a:pt x="0" y="0"/>
                      </a:moveTo>
                      <a:lnTo>
                        <a:pt x="0" y="68085"/>
                      </a:lnTo>
                      <a:cubicBezTo>
                        <a:pt x="0" y="98479"/>
                        <a:pt x="57055" y="132378"/>
                        <a:pt x="138941" y="132378"/>
                      </a:cubicBezTo>
                      <a:cubicBezTo>
                        <a:pt x="220847" y="132378"/>
                        <a:pt x="277901" y="98489"/>
                        <a:pt x="277901" y="6808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19"/>
                        <a:pt x="138941" y="41319"/>
                      </a:cubicBezTo>
                      <a:cubicBezTo>
                        <a:pt x="79667" y="4131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79EA1C2-7C9C-7A2C-43B5-8C8DC9C055C9}"/>
                    </a:ext>
                  </a:extLst>
                </p:cNvPr>
                <p:cNvSpPr/>
                <p:nvPr/>
              </p:nvSpPr>
              <p:spPr>
                <a:xfrm>
                  <a:off x="1285036" y="2452536"/>
                  <a:ext cx="277901" cy="118662"/>
                </a:xfrm>
                <a:custGeom>
                  <a:avLst/>
                  <a:gdLst>
                    <a:gd name="connsiteX0" fmla="*/ 0 w 277901"/>
                    <a:gd name="connsiteY0" fmla="*/ 0 h 118662"/>
                    <a:gd name="connsiteX1" fmla="*/ 0 w 277901"/>
                    <a:gd name="connsiteY1" fmla="*/ 54435 h 118662"/>
                    <a:gd name="connsiteX2" fmla="*/ 138941 w 277901"/>
                    <a:gd name="connsiteY2" fmla="*/ 118662 h 118662"/>
                    <a:gd name="connsiteX3" fmla="*/ 277901 w 277901"/>
                    <a:gd name="connsiteY3" fmla="*/ 54435 h 118662"/>
                    <a:gd name="connsiteX4" fmla="*/ 277901 w 277901"/>
                    <a:gd name="connsiteY4" fmla="*/ 0 h 118662"/>
                    <a:gd name="connsiteX5" fmla="*/ 138941 w 277901"/>
                    <a:gd name="connsiteY5" fmla="*/ 41358 h 118662"/>
                    <a:gd name="connsiteX6" fmla="*/ 0 w 277901"/>
                    <a:gd name="connsiteY6" fmla="*/ 0 h 11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18662">
                      <a:moveTo>
                        <a:pt x="0" y="0"/>
                      </a:moveTo>
                      <a:lnTo>
                        <a:pt x="0" y="54435"/>
                      </a:lnTo>
                      <a:cubicBezTo>
                        <a:pt x="0" y="84830"/>
                        <a:pt x="57055" y="118662"/>
                        <a:pt x="138941" y="118662"/>
                      </a:cubicBezTo>
                      <a:cubicBezTo>
                        <a:pt x="220847" y="118662"/>
                        <a:pt x="277901" y="84830"/>
                        <a:pt x="277901" y="5443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58"/>
                        <a:pt x="138941" y="41358"/>
                      </a:cubicBezTo>
                      <a:cubicBezTo>
                        <a:pt x="79667" y="41348"/>
                        <a:pt x="28813" y="25003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AF335CD6-4EB5-E68B-C474-1FA08B2DAE07}"/>
                    </a:ext>
                  </a:extLst>
                </p:cNvPr>
                <p:cNvSpPr/>
                <p:nvPr/>
              </p:nvSpPr>
              <p:spPr>
                <a:xfrm>
                  <a:off x="1285036" y="2555082"/>
                  <a:ext cx="277901" cy="130502"/>
                </a:xfrm>
                <a:custGeom>
                  <a:avLst/>
                  <a:gdLst>
                    <a:gd name="connsiteX0" fmla="*/ 0 w 277901"/>
                    <a:gd name="connsiteY0" fmla="*/ 0 h 130502"/>
                    <a:gd name="connsiteX1" fmla="*/ 0 w 277901"/>
                    <a:gd name="connsiteY1" fmla="*/ 66256 h 130502"/>
                    <a:gd name="connsiteX2" fmla="*/ 138941 w 277901"/>
                    <a:gd name="connsiteY2" fmla="*/ 130502 h 130502"/>
                    <a:gd name="connsiteX3" fmla="*/ 277901 w 277901"/>
                    <a:gd name="connsiteY3" fmla="*/ 66256 h 130502"/>
                    <a:gd name="connsiteX4" fmla="*/ 277901 w 277901"/>
                    <a:gd name="connsiteY4" fmla="*/ 0 h 130502"/>
                    <a:gd name="connsiteX5" fmla="*/ 138941 w 277901"/>
                    <a:gd name="connsiteY5" fmla="*/ 41329 h 130502"/>
                    <a:gd name="connsiteX6" fmla="*/ 0 w 277901"/>
                    <a:gd name="connsiteY6" fmla="*/ 0 h 1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0502">
                      <a:moveTo>
                        <a:pt x="0" y="0"/>
                      </a:moveTo>
                      <a:lnTo>
                        <a:pt x="0" y="66256"/>
                      </a:lnTo>
                      <a:cubicBezTo>
                        <a:pt x="0" y="96631"/>
                        <a:pt x="57055" y="130502"/>
                        <a:pt x="138941" y="130502"/>
                      </a:cubicBezTo>
                      <a:cubicBezTo>
                        <a:pt x="220847" y="130502"/>
                        <a:pt x="277901" y="96631"/>
                        <a:pt x="277901" y="66256"/>
                      </a:cubicBezTo>
                      <a:lnTo>
                        <a:pt x="277901" y="0"/>
                      </a:lnTo>
                      <a:cubicBezTo>
                        <a:pt x="249088" y="24994"/>
                        <a:pt x="198225" y="41329"/>
                        <a:pt x="138941" y="41329"/>
                      </a:cubicBezTo>
                      <a:cubicBezTo>
                        <a:pt x="79667" y="4132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/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 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972309-A467-8DD1-62F2-07625CD681C9}"/>
                </a:ext>
              </a:extLst>
            </p:cNvPr>
            <p:cNvCxnSpPr>
              <a:cxnSpLocks/>
            </p:cNvCxnSpPr>
            <p:nvPr/>
          </p:nvCxnSpPr>
          <p:spPr>
            <a:xfrm>
              <a:off x="1289957" y="2319099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/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000" b="1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8EFFA5-1125-33D8-9F0E-C4E05EDB1F22}"/>
                </a:ext>
              </a:extLst>
            </p:cNvPr>
            <p:cNvGrpSpPr/>
            <p:nvPr/>
          </p:nvGrpSpPr>
          <p:grpSpPr>
            <a:xfrm>
              <a:off x="1812849" y="1950189"/>
              <a:ext cx="2428658" cy="1136837"/>
              <a:chOff x="1812849" y="1950189"/>
              <a:chExt cx="2428658" cy="11368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7D57BA8-D8F8-F174-1090-5F69AB3ADF1A}"/>
                  </a:ext>
                </a:extLst>
              </p:cNvPr>
              <p:cNvGrpSpPr/>
              <p:nvPr/>
            </p:nvGrpSpPr>
            <p:grpSpPr>
              <a:xfrm>
                <a:off x="2636556" y="1950189"/>
                <a:ext cx="608237" cy="619157"/>
                <a:chOff x="3224894" y="1926498"/>
                <a:chExt cx="672646" cy="684722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9B8424D-6B83-E01D-5054-2658F0397022}"/>
                    </a:ext>
                  </a:extLst>
                </p:cNvPr>
                <p:cNvSpPr/>
                <p:nvPr/>
              </p:nvSpPr>
              <p:spPr>
                <a:xfrm>
                  <a:off x="3224894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C95D0A9-AC01-D3A7-D7E7-2BC8FF4AAF94}"/>
                    </a:ext>
                  </a:extLst>
                </p:cNvPr>
                <p:cNvSpPr/>
                <p:nvPr/>
              </p:nvSpPr>
              <p:spPr>
                <a:xfrm>
                  <a:off x="3224894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6987BDF-7957-0790-35A4-9AC276977F91}"/>
                    </a:ext>
                  </a:extLst>
                </p:cNvPr>
                <p:cNvSpPr/>
                <p:nvPr/>
              </p:nvSpPr>
              <p:spPr>
                <a:xfrm>
                  <a:off x="3224894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3F0A556-CD7F-54AC-E93E-D06FCD64A2ED}"/>
                    </a:ext>
                  </a:extLst>
                </p:cNvPr>
                <p:cNvSpPr/>
                <p:nvPr/>
              </p:nvSpPr>
              <p:spPr>
                <a:xfrm>
                  <a:off x="3503840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CFF61B6-92A9-C9F6-6F6A-F8DE7195D4AC}"/>
                    </a:ext>
                  </a:extLst>
                </p:cNvPr>
                <p:cNvSpPr/>
                <p:nvPr/>
              </p:nvSpPr>
              <p:spPr>
                <a:xfrm>
                  <a:off x="3503840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72A0C59-DFF8-DE06-F04C-E14D4EE770FB}"/>
                    </a:ext>
                  </a:extLst>
                </p:cNvPr>
                <p:cNvSpPr/>
                <p:nvPr/>
              </p:nvSpPr>
              <p:spPr>
                <a:xfrm>
                  <a:off x="3503840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940C878-853F-6A2C-9C5F-C63A94CE031F}"/>
                    </a:ext>
                  </a:extLst>
                </p:cNvPr>
                <p:cNvSpPr/>
                <p:nvPr/>
              </p:nvSpPr>
              <p:spPr>
                <a:xfrm>
                  <a:off x="3746500" y="204329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0C5F87F-D221-6E66-38BE-15637DF063DC}"/>
                    </a:ext>
                  </a:extLst>
                </p:cNvPr>
                <p:cNvSpPr/>
                <p:nvPr/>
              </p:nvSpPr>
              <p:spPr>
                <a:xfrm>
                  <a:off x="3746500" y="231113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CBD24A1-98CA-44EE-5353-0645339D456E}"/>
                    </a:ext>
                  </a:extLst>
                </p:cNvPr>
                <p:cNvCxnSpPr>
                  <a:stCxn id="37" idx="6"/>
                  <a:endCxn id="42" idx="2"/>
                </p:cNvCxnSpPr>
                <p:nvPr/>
              </p:nvCxnSpPr>
              <p:spPr>
                <a:xfrm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CBF55BD-6A91-A3CF-9493-B356C8997664}"/>
                    </a:ext>
                  </a:extLst>
                </p:cNvPr>
                <p:cNvCxnSpPr>
                  <a:cxnSpLocks/>
                  <a:stCxn id="37" idx="6"/>
                  <a:endCxn id="41" idx="2"/>
                </p:cNvCxnSpPr>
                <p:nvPr/>
              </p:nvCxnSpPr>
              <p:spPr>
                <a:xfrm>
                  <a:off x="3375934" y="2002018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98D0DE2-3102-EE1B-3382-F550BBB4D660}"/>
                    </a:ext>
                  </a:extLst>
                </p:cNvPr>
                <p:cNvCxnSpPr>
                  <a:cxnSpLocks/>
                  <a:stCxn id="37" idx="6"/>
                  <a:endCxn id="43" idx="2"/>
                </p:cNvCxnSpPr>
                <p:nvPr/>
              </p:nvCxnSpPr>
              <p:spPr>
                <a:xfrm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0172198C-19F8-EAB6-9C63-A75DBDB0BC67}"/>
                    </a:ext>
                  </a:extLst>
                </p:cNvPr>
                <p:cNvCxnSpPr>
                  <a:cxnSpLocks/>
                  <a:stCxn id="38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2807958-AEB8-F898-5455-5E42391DAF85}"/>
                    </a:ext>
                  </a:extLst>
                </p:cNvPr>
                <p:cNvCxnSpPr>
                  <a:cxnSpLocks/>
                  <a:stCxn id="38" idx="6"/>
                  <a:endCxn id="42" idx="2"/>
                </p:cNvCxnSpPr>
                <p:nvPr/>
              </p:nvCxnSpPr>
              <p:spPr>
                <a:xfrm>
                  <a:off x="3375934" y="2269854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5EAAB99-7E61-4705-4508-18D3472B5316}"/>
                    </a:ext>
                  </a:extLst>
                </p:cNvPr>
                <p:cNvCxnSpPr>
                  <a:cxnSpLocks/>
                  <a:stCxn id="38" idx="6"/>
                  <a:endCxn id="43" idx="2"/>
                </p:cNvCxnSpPr>
                <p:nvPr/>
              </p:nvCxnSpPr>
              <p:spPr>
                <a:xfrm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6807CF2-BC54-F2D3-2D4B-1EADBEDE4F10}"/>
                    </a:ext>
                  </a:extLst>
                </p:cNvPr>
                <p:cNvCxnSpPr>
                  <a:cxnSpLocks/>
                  <a:stCxn id="40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0FA58F4-E63E-0B36-A1D2-17457857CFEB}"/>
                    </a:ext>
                  </a:extLst>
                </p:cNvPr>
                <p:cNvCxnSpPr>
                  <a:cxnSpLocks/>
                  <a:stCxn id="40" idx="6"/>
                  <a:endCxn id="42" idx="2"/>
                </p:cNvCxnSpPr>
                <p:nvPr/>
              </p:nvCxnSpPr>
              <p:spPr>
                <a:xfrm flipV="1"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2E433CD-4844-8AF9-13A3-2B0A3702443F}"/>
                    </a:ext>
                  </a:extLst>
                </p:cNvPr>
                <p:cNvCxnSpPr>
                  <a:cxnSpLocks/>
                  <a:stCxn id="40" idx="6"/>
                  <a:endCxn id="43" idx="2"/>
                </p:cNvCxnSpPr>
                <p:nvPr/>
              </p:nvCxnSpPr>
              <p:spPr>
                <a:xfrm>
                  <a:off x="3375934" y="2535700"/>
                  <a:ext cx="127906" cy="0"/>
                </a:xfrm>
                <a:prstGeom prst="line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ED03744-D2B8-C5BA-2BD2-CC802949A1BF}"/>
                    </a:ext>
                  </a:extLst>
                </p:cNvPr>
                <p:cNvCxnSpPr>
                  <a:cxnSpLocks/>
                  <a:stCxn id="41" idx="6"/>
                  <a:endCxn id="44" idx="2"/>
                </p:cNvCxnSpPr>
                <p:nvPr/>
              </p:nvCxnSpPr>
              <p:spPr>
                <a:xfrm>
                  <a:off x="3654880" y="2002018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EB87DD-61F8-5EE4-1710-5077A8429DED}"/>
                    </a:ext>
                  </a:extLst>
                </p:cNvPr>
                <p:cNvCxnSpPr>
                  <a:cxnSpLocks/>
                  <a:stCxn id="41" idx="6"/>
                  <a:endCxn id="45" idx="2"/>
                </p:cNvCxnSpPr>
                <p:nvPr/>
              </p:nvCxnSpPr>
              <p:spPr>
                <a:xfrm>
                  <a:off x="3654880" y="2002018"/>
                  <a:ext cx="91620" cy="38463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C7AC0D4-8A78-5738-B9E6-8472C928B164}"/>
                    </a:ext>
                  </a:extLst>
                </p:cNvPr>
                <p:cNvCxnSpPr>
                  <a:cxnSpLocks/>
                  <a:stCxn id="42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15104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6DD291E-7DA2-5667-2DCE-BF6E1A1C1115}"/>
                    </a:ext>
                  </a:extLst>
                </p:cNvPr>
                <p:cNvCxnSpPr>
                  <a:cxnSpLocks/>
                  <a:stCxn id="42" idx="6"/>
                  <a:endCxn id="45" idx="2"/>
                </p:cNvCxnSpPr>
                <p:nvPr/>
              </p:nvCxnSpPr>
              <p:spPr>
                <a:xfrm>
                  <a:off x="3654880" y="2269854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5B59BB6-872F-FEF4-9199-89339CB0E1CC}"/>
                    </a:ext>
                  </a:extLst>
                </p:cNvPr>
                <p:cNvCxnSpPr>
                  <a:cxnSpLocks/>
                  <a:stCxn id="45" idx="2"/>
                  <a:endCxn id="43" idx="6"/>
                </p:cNvCxnSpPr>
                <p:nvPr/>
              </p:nvCxnSpPr>
              <p:spPr>
                <a:xfrm flipH="1">
                  <a:off x="3654880" y="2386650"/>
                  <a:ext cx="91620" cy="14905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4141CA2-F0EA-E82A-3DAA-A2955E1349F3}"/>
                    </a:ext>
                  </a:extLst>
                </p:cNvPr>
                <p:cNvCxnSpPr>
                  <a:cxnSpLocks/>
                  <a:stCxn id="43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41688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a14:m>
                    <a:endParaRPr lang="en-US" sz="2000" b="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20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a14:m>
                    <a:endParaRPr lang="en-US" sz="2000" b="1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D7CCD7-3596-18A5-684A-C331FD210AD9}"/>
                </a:ext>
              </a:extLst>
            </p:cNvPr>
            <p:cNvCxnSpPr>
              <a:cxnSpLocks/>
            </p:cNvCxnSpPr>
            <p:nvPr/>
          </p:nvCxnSpPr>
          <p:spPr>
            <a:xfrm>
              <a:off x="3302366" y="2231000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/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blipFill>
                  <a:blip r:embed="rId6"/>
                  <a:stretch>
                    <a:fillRect t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DE9FD6-1B18-E79A-6FC3-893956FBA8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02366" y="2352533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0A44F8-81B0-7671-704C-CC3BF6D8B305}"/>
                </a:ext>
              </a:extLst>
            </p:cNvPr>
            <p:cNvGrpSpPr/>
            <p:nvPr/>
          </p:nvGrpSpPr>
          <p:grpSpPr>
            <a:xfrm>
              <a:off x="4119271" y="1775262"/>
              <a:ext cx="2115776" cy="1398981"/>
              <a:chOff x="4119271" y="1775262"/>
              <a:chExt cx="2115776" cy="139898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632E3BF-CA49-F98A-4F0D-5FA9CDE90B77}"/>
                  </a:ext>
                </a:extLst>
              </p:cNvPr>
              <p:cNvGrpSpPr/>
              <p:nvPr/>
            </p:nvGrpSpPr>
            <p:grpSpPr>
              <a:xfrm>
                <a:off x="4554833" y="1775262"/>
                <a:ext cx="1225092" cy="728622"/>
                <a:chOff x="5695231" y="1772435"/>
                <a:chExt cx="1225092" cy="7286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FFC1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 b="0" i="1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200" b="0" i="1" smtClean="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1200" b="1" i="1" smtClean="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200" b="0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0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200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𝑨𝒘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200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oMath>
                        </m:oMathPara>
                      </a14:m>
                      <a:endParaRPr lang="en-US" sz="1200" b="1" i="1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:r>
                        <a:rPr lang="en-US" sz="1200" i="1" dirty="0">
                          <a:solidFill>
                            <a:srgbClr val="FFC100"/>
                          </a:solidFill>
                        </a:rPr>
                        <a:t>….</a:t>
                      </a:r>
                    </a:p>
                  </p:txBody>
                </p:sp>
              </mc:Choice>
              <mc:Fallback xmlns="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 b="-6475"/>
                      </a:stretch>
                    </a:blipFill>
                    <a:ln w="19050">
                      <a:solidFill>
                        <a:srgbClr val="FFC1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62838C9-4CAF-89BA-7B32-D0BA574C8187}"/>
                    </a:ext>
                  </a:extLst>
                </p:cNvPr>
                <p:cNvSpPr/>
                <p:nvPr/>
              </p:nvSpPr>
              <p:spPr>
                <a:xfrm>
                  <a:off x="5763986" y="1772435"/>
                  <a:ext cx="413149" cy="41994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solidFill>
                      <a:srgbClr val="E5E5E5"/>
                    </a:solidFill>
                  </a:endParaRPr>
                </a:p>
              </p:txBody>
            </p:sp>
            <p:grpSp>
              <p:nvGrpSpPr>
                <p:cNvPr id="28" name="组合 1">
                  <a:extLst>
                    <a:ext uri="{FF2B5EF4-FFF2-40B4-BE49-F238E27FC236}">
                      <a16:creationId xmlns:a16="http://schemas.microsoft.com/office/drawing/2014/main" id="{9A0583A4-B8CD-E807-3238-8FEE6E52D5BC}"/>
                    </a:ext>
                  </a:extLst>
                </p:cNvPr>
                <p:cNvGrpSpPr/>
                <p:nvPr/>
              </p:nvGrpSpPr>
              <p:grpSpPr>
                <a:xfrm>
                  <a:off x="5695231" y="1804749"/>
                  <a:ext cx="526166" cy="367138"/>
                  <a:chOff x="775727" y="1516258"/>
                  <a:chExt cx="581973" cy="406078"/>
                </a:xfrm>
                <a:solidFill>
                  <a:srgbClr val="002F65"/>
                </a:solidFill>
              </p:grpSpPr>
              <p:sp>
                <p:nvSpPr>
                  <p:cNvPr id="29" name="Freeform 6">
                    <a:extLst>
                      <a:ext uri="{FF2B5EF4-FFF2-40B4-BE49-F238E27FC236}">
                        <a16:creationId xmlns:a16="http://schemas.microsoft.com/office/drawing/2014/main" id="{B86CE02E-D8DF-D18B-C796-A496D74888C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75727" y="1516258"/>
                    <a:ext cx="412593" cy="406078"/>
                  </a:xfrm>
                  <a:custGeom>
                    <a:avLst/>
                    <a:gdLst>
                      <a:gd name="T0" fmla="*/ 69 w 80"/>
                      <a:gd name="T1" fmla="*/ 48 h 79"/>
                      <a:gd name="T2" fmla="*/ 80 w 80"/>
                      <a:gd name="T3" fmla="*/ 43 h 79"/>
                      <a:gd name="T4" fmla="*/ 80 w 80"/>
                      <a:gd name="T5" fmla="*/ 35 h 79"/>
                      <a:gd name="T6" fmla="*/ 69 w 80"/>
                      <a:gd name="T7" fmla="*/ 30 h 79"/>
                      <a:gd name="T8" fmla="*/ 67 w 80"/>
                      <a:gd name="T9" fmla="*/ 25 h 79"/>
                      <a:gd name="T10" fmla="*/ 72 w 80"/>
                      <a:gd name="T11" fmla="*/ 14 h 79"/>
                      <a:gd name="T12" fmla="*/ 65 w 80"/>
                      <a:gd name="T13" fmla="*/ 8 h 79"/>
                      <a:gd name="T14" fmla="*/ 54 w 80"/>
                      <a:gd name="T15" fmla="*/ 12 h 79"/>
                      <a:gd name="T16" fmla="*/ 49 w 80"/>
                      <a:gd name="T17" fmla="*/ 11 h 79"/>
                      <a:gd name="T18" fmla="*/ 44 w 80"/>
                      <a:gd name="T19" fmla="*/ 0 h 79"/>
                      <a:gd name="T20" fmla="*/ 36 w 80"/>
                      <a:gd name="T21" fmla="*/ 0 h 79"/>
                      <a:gd name="T22" fmla="*/ 31 w 80"/>
                      <a:gd name="T23" fmla="*/ 11 h 79"/>
                      <a:gd name="T24" fmla="*/ 26 w 80"/>
                      <a:gd name="T25" fmla="*/ 13 h 79"/>
                      <a:gd name="T26" fmla="*/ 15 w 80"/>
                      <a:gd name="T27" fmla="*/ 8 h 79"/>
                      <a:gd name="T28" fmla="*/ 8 w 80"/>
                      <a:gd name="T29" fmla="*/ 14 h 79"/>
                      <a:gd name="T30" fmla="*/ 13 w 80"/>
                      <a:gd name="T31" fmla="*/ 25 h 79"/>
                      <a:gd name="T32" fmla="*/ 11 w 80"/>
                      <a:gd name="T33" fmla="*/ 30 h 79"/>
                      <a:gd name="T34" fmla="*/ 0 w 80"/>
                      <a:gd name="T35" fmla="*/ 35 h 79"/>
                      <a:gd name="T36" fmla="*/ 0 w 80"/>
                      <a:gd name="T37" fmla="*/ 44 h 79"/>
                      <a:gd name="T38" fmla="*/ 11 w 80"/>
                      <a:gd name="T39" fmla="*/ 48 h 79"/>
                      <a:gd name="T40" fmla="*/ 13 w 80"/>
                      <a:gd name="T41" fmla="*/ 53 h 79"/>
                      <a:gd name="T42" fmla="*/ 9 w 80"/>
                      <a:gd name="T43" fmla="*/ 64 h 79"/>
                      <a:gd name="T44" fmla="*/ 15 w 80"/>
                      <a:gd name="T45" fmla="*/ 70 h 79"/>
                      <a:gd name="T46" fmla="*/ 26 w 80"/>
                      <a:gd name="T47" fmla="*/ 66 h 79"/>
                      <a:gd name="T48" fmla="*/ 31 w 80"/>
                      <a:gd name="T49" fmla="*/ 68 h 79"/>
                      <a:gd name="T50" fmla="*/ 36 w 80"/>
                      <a:gd name="T51" fmla="*/ 79 h 79"/>
                      <a:gd name="T52" fmla="*/ 45 w 80"/>
                      <a:gd name="T53" fmla="*/ 79 h 79"/>
                      <a:gd name="T54" fmla="*/ 49 w 80"/>
                      <a:gd name="T55" fmla="*/ 68 h 79"/>
                      <a:gd name="T56" fmla="*/ 54 w 80"/>
                      <a:gd name="T57" fmla="*/ 66 h 79"/>
                      <a:gd name="T58" fmla="*/ 66 w 80"/>
                      <a:gd name="T59" fmla="*/ 70 h 79"/>
                      <a:gd name="T60" fmla="*/ 72 w 80"/>
                      <a:gd name="T61" fmla="*/ 64 h 79"/>
                      <a:gd name="T62" fmla="*/ 67 w 80"/>
                      <a:gd name="T63" fmla="*/ 53 h 79"/>
                      <a:gd name="T64" fmla="*/ 69 w 80"/>
                      <a:gd name="T65" fmla="*/ 48 h 79"/>
                      <a:gd name="T66" fmla="*/ 40 w 80"/>
                      <a:gd name="T67" fmla="*/ 52 h 79"/>
                      <a:gd name="T68" fmla="*/ 27 w 80"/>
                      <a:gd name="T69" fmla="*/ 39 h 79"/>
                      <a:gd name="T70" fmla="*/ 40 w 80"/>
                      <a:gd name="T71" fmla="*/ 26 h 79"/>
                      <a:gd name="T72" fmla="*/ 53 w 80"/>
                      <a:gd name="T73" fmla="*/ 39 h 79"/>
                      <a:gd name="T74" fmla="*/ 40 w 80"/>
                      <a:gd name="T75" fmla="*/ 52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80" h="79">
                        <a:moveTo>
                          <a:pt x="69" y="48"/>
                        </a:moveTo>
                        <a:cubicBezTo>
                          <a:pt x="69" y="48"/>
                          <a:pt x="80" y="44"/>
                          <a:pt x="80" y="43"/>
                        </a:cubicBezTo>
                        <a:cubicBezTo>
                          <a:pt x="80" y="35"/>
                          <a:pt x="80" y="35"/>
                          <a:pt x="80" y="35"/>
                        </a:cubicBezTo>
                        <a:cubicBezTo>
                          <a:pt x="80" y="34"/>
                          <a:pt x="69" y="30"/>
                          <a:pt x="69" y="30"/>
                        </a:cubicBezTo>
                        <a:cubicBezTo>
                          <a:pt x="67" y="25"/>
                          <a:pt x="67" y="25"/>
                          <a:pt x="67" y="25"/>
                        </a:cubicBezTo>
                        <a:cubicBezTo>
                          <a:pt x="67" y="25"/>
                          <a:pt x="72" y="15"/>
                          <a:pt x="72" y="14"/>
                        </a:cubicBezTo>
                        <a:cubicBezTo>
                          <a:pt x="65" y="8"/>
                          <a:pt x="65" y="8"/>
                          <a:pt x="65" y="8"/>
                        </a:cubicBezTo>
                        <a:cubicBezTo>
                          <a:pt x="65" y="8"/>
                          <a:pt x="54" y="12"/>
                          <a:pt x="54" y="12"/>
                        </a:cubicBez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5" y="0"/>
                          <a:pt x="44" y="0"/>
                        </a:cubicBezTo>
                        <a:cubicBezTo>
                          <a:pt x="36" y="0"/>
                          <a:pt x="36" y="0"/>
                          <a:pt x="36" y="0"/>
                        </a:cubicBezTo>
                        <a:cubicBezTo>
                          <a:pt x="35" y="0"/>
                          <a:pt x="31" y="11"/>
                          <a:pt x="31" y="11"/>
                        </a:cubicBezTo>
                        <a:cubicBezTo>
                          <a:pt x="26" y="13"/>
                          <a:pt x="26" y="13"/>
                          <a:pt x="26" y="13"/>
                        </a:cubicBezTo>
                        <a:cubicBezTo>
                          <a:pt x="26" y="13"/>
                          <a:pt x="15" y="8"/>
                          <a:pt x="15" y="8"/>
                        </a:cubicBezTo>
                        <a:cubicBezTo>
                          <a:pt x="8" y="14"/>
                          <a:pt x="8" y="14"/>
                          <a:pt x="8" y="14"/>
                        </a:cubicBezTo>
                        <a:cubicBezTo>
                          <a:pt x="8" y="15"/>
                          <a:pt x="13" y="25"/>
                          <a:pt x="13" y="25"/>
                        </a:cubicBezTo>
                        <a:cubicBezTo>
                          <a:pt x="11" y="30"/>
                          <a:pt x="11" y="30"/>
                          <a:pt x="11" y="30"/>
                        </a:cubicBezTo>
                        <a:cubicBezTo>
                          <a:pt x="11" y="30"/>
                          <a:pt x="0" y="34"/>
                          <a:pt x="0" y="35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0" y="44"/>
                          <a:pt x="11" y="48"/>
                          <a:pt x="11" y="48"/>
                        </a:cubicBezTo>
                        <a:cubicBezTo>
                          <a:pt x="13" y="53"/>
                          <a:pt x="13" y="53"/>
                          <a:pt x="13" y="53"/>
                        </a:cubicBezTo>
                        <a:cubicBezTo>
                          <a:pt x="13" y="53"/>
                          <a:pt x="8" y="64"/>
                          <a:pt x="9" y="64"/>
                        </a:cubicBezTo>
                        <a:cubicBezTo>
                          <a:pt x="15" y="70"/>
                          <a:pt x="15" y="70"/>
                          <a:pt x="15" y="70"/>
                        </a:cubicBezTo>
                        <a:cubicBezTo>
                          <a:pt x="15" y="71"/>
                          <a:pt x="26" y="66"/>
                          <a:pt x="26" y="66"/>
                        </a:cubicBezTo>
                        <a:cubicBezTo>
                          <a:pt x="31" y="68"/>
                          <a:pt x="31" y="68"/>
                          <a:pt x="31" y="68"/>
                        </a:cubicBezTo>
                        <a:cubicBezTo>
                          <a:pt x="31" y="68"/>
                          <a:pt x="35" y="79"/>
                          <a:pt x="36" y="79"/>
                        </a:cubicBezTo>
                        <a:cubicBezTo>
                          <a:pt x="45" y="79"/>
                          <a:pt x="45" y="79"/>
                          <a:pt x="45" y="79"/>
                        </a:cubicBezTo>
                        <a:cubicBezTo>
                          <a:pt x="45" y="79"/>
                          <a:pt x="49" y="68"/>
                          <a:pt x="49" y="68"/>
                        </a:cubicBez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4" y="66"/>
                          <a:pt x="65" y="70"/>
                          <a:pt x="66" y="70"/>
                        </a:cubicBezTo>
                        <a:cubicBezTo>
                          <a:pt x="72" y="64"/>
                          <a:pt x="72" y="64"/>
                          <a:pt x="72" y="64"/>
                        </a:cubicBezTo>
                        <a:cubicBezTo>
                          <a:pt x="72" y="63"/>
                          <a:pt x="67" y="53"/>
                          <a:pt x="67" y="53"/>
                        </a:cubicBezTo>
                        <a:lnTo>
                          <a:pt x="69" y="48"/>
                        </a:lnTo>
                        <a:close/>
                        <a:moveTo>
                          <a:pt x="40" y="52"/>
                        </a:moveTo>
                        <a:cubicBezTo>
                          <a:pt x="33" y="52"/>
                          <a:pt x="27" y="46"/>
                          <a:pt x="27" y="39"/>
                        </a:cubicBezTo>
                        <a:cubicBezTo>
                          <a:pt x="27" y="32"/>
                          <a:pt x="33" y="26"/>
                          <a:pt x="40" y="26"/>
                        </a:cubicBezTo>
                        <a:cubicBezTo>
                          <a:pt x="47" y="26"/>
                          <a:pt x="53" y="32"/>
                          <a:pt x="53" y="39"/>
                        </a:cubicBezTo>
                        <a:cubicBezTo>
                          <a:pt x="53" y="46"/>
                          <a:pt x="47" y="52"/>
                          <a:pt x="40" y="52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 dirty="0"/>
                  </a:p>
                </p:txBody>
              </p:sp>
              <p:sp>
                <p:nvSpPr>
                  <p:cNvPr id="31" name="Freeform 7">
                    <a:extLst>
                      <a:ext uri="{FF2B5EF4-FFF2-40B4-BE49-F238E27FC236}">
                        <a16:creationId xmlns:a16="http://schemas.microsoft.com/office/drawing/2014/main" id="{681A5D0C-CEEA-7F8F-D61D-21FCFC02D0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62261" y="1716040"/>
                    <a:ext cx="195439" cy="195439"/>
                  </a:xfrm>
                  <a:custGeom>
                    <a:avLst/>
                    <a:gdLst>
                      <a:gd name="T0" fmla="*/ 34 w 38"/>
                      <a:gd name="T1" fmla="*/ 18 h 38"/>
                      <a:gd name="T2" fmla="*/ 33 w 38"/>
                      <a:gd name="T3" fmla="*/ 16 h 38"/>
                      <a:gd name="T4" fmla="*/ 37 w 38"/>
                      <a:gd name="T5" fmla="*/ 11 h 38"/>
                      <a:gd name="T6" fmla="*/ 34 w 38"/>
                      <a:gd name="T7" fmla="*/ 7 h 38"/>
                      <a:gd name="T8" fmla="*/ 29 w 38"/>
                      <a:gd name="T9" fmla="*/ 8 h 38"/>
                      <a:gd name="T10" fmla="*/ 27 w 38"/>
                      <a:gd name="T11" fmla="*/ 7 h 38"/>
                      <a:gd name="T12" fmla="*/ 26 w 38"/>
                      <a:gd name="T13" fmla="*/ 1 h 38"/>
                      <a:gd name="T14" fmla="*/ 22 w 38"/>
                      <a:gd name="T15" fmla="*/ 0 h 38"/>
                      <a:gd name="T16" fmla="*/ 18 w 38"/>
                      <a:gd name="T17" fmla="*/ 5 h 38"/>
                      <a:gd name="T18" fmla="*/ 16 w 38"/>
                      <a:gd name="T19" fmla="*/ 5 h 38"/>
                      <a:gd name="T20" fmla="*/ 11 w 38"/>
                      <a:gd name="T21" fmla="*/ 2 h 38"/>
                      <a:gd name="T22" fmla="*/ 8 w 38"/>
                      <a:gd name="T23" fmla="*/ 4 h 38"/>
                      <a:gd name="T24" fmla="*/ 9 w 38"/>
                      <a:gd name="T25" fmla="*/ 10 h 38"/>
                      <a:gd name="T26" fmla="*/ 7 w 38"/>
                      <a:gd name="T27" fmla="*/ 12 h 38"/>
                      <a:gd name="T28" fmla="*/ 2 w 38"/>
                      <a:gd name="T29" fmla="*/ 13 h 38"/>
                      <a:gd name="T30" fmla="*/ 1 w 38"/>
                      <a:gd name="T31" fmla="*/ 17 h 38"/>
                      <a:gd name="T32" fmla="*/ 5 w 38"/>
                      <a:gd name="T33" fmla="*/ 20 h 38"/>
                      <a:gd name="T34" fmla="*/ 5 w 38"/>
                      <a:gd name="T35" fmla="*/ 23 h 38"/>
                      <a:gd name="T36" fmla="*/ 2 w 38"/>
                      <a:gd name="T37" fmla="*/ 28 h 38"/>
                      <a:gd name="T38" fmla="*/ 4 w 38"/>
                      <a:gd name="T39" fmla="*/ 31 h 38"/>
                      <a:gd name="T40" fmla="*/ 10 w 38"/>
                      <a:gd name="T41" fmla="*/ 30 h 38"/>
                      <a:gd name="T42" fmla="*/ 12 w 38"/>
                      <a:gd name="T43" fmla="*/ 32 h 38"/>
                      <a:gd name="T44" fmla="*/ 13 w 38"/>
                      <a:gd name="T45" fmla="*/ 37 h 38"/>
                      <a:gd name="T46" fmla="*/ 17 w 38"/>
                      <a:gd name="T47" fmla="*/ 38 h 38"/>
                      <a:gd name="T48" fmla="*/ 20 w 38"/>
                      <a:gd name="T49" fmla="*/ 34 h 38"/>
                      <a:gd name="T50" fmla="*/ 23 w 38"/>
                      <a:gd name="T51" fmla="*/ 33 h 38"/>
                      <a:gd name="T52" fmla="*/ 27 w 38"/>
                      <a:gd name="T53" fmla="*/ 37 h 38"/>
                      <a:gd name="T54" fmla="*/ 31 w 38"/>
                      <a:gd name="T55" fmla="*/ 34 h 38"/>
                      <a:gd name="T56" fmla="*/ 30 w 38"/>
                      <a:gd name="T57" fmla="*/ 29 h 38"/>
                      <a:gd name="T58" fmla="*/ 32 w 38"/>
                      <a:gd name="T59" fmla="*/ 27 h 38"/>
                      <a:gd name="T60" fmla="*/ 37 w 38"/>
                      <a:gd name="T61" fmla="*/ 26 h 38"/>
                      <a:gd name="T62" fmla="*/ 38 w 38"/>
                      <a:gd name="T63" fmla="*/ 22 h 38"/>
                      <a:gd name="T64" fmla="*/ 34 w 38"/>
                      <a:gd name="T65" fmla="*/ 18 h 38"/>
                      <a:gd name="T66" fmla="*/ 25 w 38"/>
                      <a:gd name="T67" fmla="*/ 21 h 38"/>
                      <a:gd name="T68" fmla="*/ 18 w 38"/>
                      <a:gd name="T69" fmla="*/ 25 h 38"/>
                      <a:gd name="T70" fmla="*/ 13 w 38"/>
                      <a:gd name="T71" fmla="*/ 18 h 38"/>
                      <a:gd name="T72" fmla="*/ 21 w 38"/>
                      <a:gd name="T73" fmla="*/ 13 h 38"/>
                      <a:gd name="T74" fmla="*/ 25 w 38"/>
                      <a:gd name="T75" fmla="*/ 2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8" h="38">
                        <a:moveTo>
                          <a:pt x="34" y="18"/>
                        </a:moveTo>
                        <a:cubicBezTo>
                          <a:pt x="33" y="16"/>
                          <a:pt x="33" y="16"/>
                          <a:pt x="33" y="16"/>
                        </a:cubicBezTo>
                        <a:cubicBezTo>
                          <a:pt x="33" y="16"/>
                          <a:pt x="37" y="11"/>
                          <a:pt x="37" y="11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29" y="8"/>
                          <a:pt x="29" y="8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7"/>
                          <a:pt x="26" y="1"/>
                          <a:pt x="26" y="1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22" y="0"/>
                          <a:pt x="18" y="5"/>
                          <a:pt x="18" y="5"/>
                        </a:cubicBezTo>
                        <a:cubicBezTo>
                          <a:pt x="16" y="5"/>
                          <a:pt x="16" y="5"/>
                          <a:pt x="16" y="5"/>
                        </a:cubicBezTo>
                        <a:cubicBezTo>
                          <a:pt x="16" y="5"/>
                          <a:pt x="12" y="2"/>
                          <a:pt x="11" y="2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9" y="10"/>
                          <a:pt x="9" y="10"/>
                        </a:cubicBezTo>
                        <a:cubicBezTo>
                          <a:pt x="7" y="12"/>
                          <a:pt x="7" y="12"/>
                          <a:pt x="7" y="12"/>
                        </a:cubicBezTo>
                        <a:cubicBezTo>
                          <a:pt x="7" y="12"/>
                          <a:pt x="2" y="13"/>
                          <a:pt x="2" y="13"/>
                        </a:cubicBezTo>
                        <a:cubicBezTo>
                          <a:pt x="1" y="17"/>
                          <a:pt x="1" y="17"/>
                          <a:pt x="1" y="17"/>
                        </a:cubicBezTo>
                        <a:cubicBezTo>
                          <a:pt x="0" y="17"/>
                          <a:pt x="5" y="20"/>
                          <a:pt x="5" y="20"/>
                        </a:cubicBezTo>
                        <a:cubicBezTo>
                          <a:pt x="5" y="23"/>
                          <a:pt x="5" y="23"/>
                          <a:pt x="5" y="23"/>
                        </a:cubicBezTo>
                        <a:cubicBezTo>
                          <a:pt x="5" y="23"/>
                          <a:pt x="2" y="27"/>
                          <a:pt x="2" y="28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1"/>
                          <a:pt x="10" y="30"/>
                          <a:pt x="10" y="30"/>
                        </a:cubicBezTo>
                        <a:cubicBezTo>
                          <a:pt x="12" y="32"/>
                          <a:pt x="12" y="32"/>
                          <a:pt x="12" y="32"/>
                        </a:cubicBezTo>
                        <a:cubicBezTo>
                          <a:pt x="12" y="32"/>
                          <a:pt x="13" y="37"/>
                          <a:pt x="13" y="37"/>
                        </a:cubicBezTo>
                        <a:cubicBezTo>
                          <a:pt x="17" y="38"/>
                          <a:pt x="17" y="38"/>
                          <a:pt x="17" y="38"/>
                        </a:cubicBezTo>
                        <a:cubicBezTo>
                          <a:pt x="17" y="38"/>
                          <a:pt x="20" y="34"/>
                          <a:pt x="20" y="34"/>
                        </a:cubicBezTo>
                        <a:cubicBezTo>
                          <a:pt x="23" y="33"/>
                          <a:pt x="23" y="33"/>
                          <a:pt x="23" y="33"/>
                        </a:cubicBezTo>
                        <a:cubicBezTo>
                          <a:pt x="23" y="33"/>
                          <a:pt x="27" y="37"/>
                          <a:pt x="27" y="37"/>
                        </a:cubicBezTo>
                        <a:cubicBezTo>
                          <a:pt x="31" y="34"/>
                          <a:pt x="31" y="34"/>
                          <a:pt x="31" y="34"/>
                        </a:cubicBezTo>
                        <a:cubicBezTo>
                          <a:pt x="31" y="34"/>
                          <a:pt x="30" y="29"/>
                          <a:pt x="30" y="29"/>
                        </a:cubicBezTo>
                        <a:cubicBezTo>
                          <a:pt x="32" y="27"/>
                          <a:pt x="32" y="27"/>
                          <a:pt x="32" y="27"/>
                        </a:cubicBezTo>
                        <a:cubicBezTo>
                          <a:pt x="32" y="27"/>
                          <a:pt x="37" y="26"/>
                          <a:pt x="37" y="26"/>
                        </a:cubicBezTo>
                        <a:cubicBezTo>
                          <a:pt x="38" y="22"/>
                          <a:pt x="38" y="22"/>
                          <a:pt x="38" y="22"/>
                        </a:cubicBezTo>
                        <a:cubicBezTo>
                          <a:pt x="38" y="21"/>
                          <a:pt x="34" y="18"/>
                          <a:pt x="34" y="18"/>
                        </a:cubicBezTo>
                        <a:close/>
                        <a:moveTo>
                          <a:pt x="25" y="21"/>
                        </a:moveTo>
                        <a:cubicBezTo>
                          <a:pt x="24" y="24"/>
                          <a:pt x="21" y="26"/>
                          <a:pt x="18" y="25"/>
                        </a:cubicBezTo>
                        <a:cubicBezTo>
                          <a:pt x="15" y="24"/>
                          <a:pt x="13" y="21"/>
                          <a:pt x="13" y="18"/>
                        </a:cubicBezTo>
                        <a:cubicBezTo>
                          <a:pt x="14" y="15"/>
                          <a:pt x="18" y="12"/>
                          <a:pt x="21" y="13"/>
                        </a:cubicBezTo>
                        <a:cubicBezTo>
                          <a:pt x="24" y="14"/>
                          <a:pt x="26" y="17"/>
                          <a:pt x="25" y="21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  <p:sp>
                <p:nvSpPr>
                  <p:cNvPr id="33" name="Oval 8">
                    <a:extLst>
                      <a:ext uri="{FF2B5EF4-FFF2-40B4-BE49-F238E27FC236}">
                        <a16:creationId xmlns:a16="http://schemas.microsoft.com/office/drawing/2014/main" id="{D26EAF61-95C2-8CB2-6203-DF68554C3F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7279" y="1679124"/>
                    <a:ext cx="71661" cy="73832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FFC100"/>
                        </a:solidFill>
                        <a:cs typeface="Arial" panose="020B0604020202020204" pitchFamily="34" charset="0"/>
                      </a:rPr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solidFill>
                                <a:srgbClr val="FFC1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200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solidFill>
                                            <a:srgbClr val="FFC1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FFC1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b="1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34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66FF0A-CA95-29D9-D59C-9E78C697AD6E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3" y="2196166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/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blipFill>
                  <a:blip r:embed="rId9"/>
                  <a:stretch>
                    <a:fillRect t="-6944" r="-11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01EE53-32C0-B8F3-748B-F500D14824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2713" y="2317699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B627AE-25A4-5DA2-3860-2DE6D51BAE1F}"/>
                </a:ext>
              </a:extLst>
            </p:cNvPr>
            <p:cNvGrpSpPr/>
            <p:nvPr/>
          </p:nvGrpSpPr>
          <p:grpSpPr>
            <a:xfrm>
              <a:off x="6316554" y="1970986"/>
              <a:ext cx="2115776" cy="1105595"/>
              <a:chOff x="6316554" y="1970986"/>
              <a:chExt cx="2115776" cy="1105595"/>
            </a:xfrm>
          </p:grpSpPr>
          <p:sp>
            <p:nvSpPr>
              <p:cNvPr id="21" name="Freeform 106">
                <a:extLst>
                  <a:ext uri="{FF2B5EF4-FFF2-40B4-BE49-F238E27FC236}">
                    <a16:creationId xmlns:a16="http://schemas.microsoft.com/office/drawing/2014/main" id="{F8D3E6DA-2B33-E002-EAF4-BFE0E32D8A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6410" y="1970986"/>
                <a:ext cx="515204" cy="515204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/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2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to measure decision error</a:t>
                    </a: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3448" b="-14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40E8466-2330-A99E-48BB-22A161FDAD2A}"/>
              </a:ext>
            </a:extLst>
          </p:cNvPr>
          <p:cNvGrpSpPr/>
          <p:nvPr/>
        </p:nvGrpSpPr>
        <p:grpSpPr>
          <a:xfrm>
            <a:off x="3220319" y="4019285"/>
            <a:ext cx="5751362" cy="2038137"/>
            <a:chOff x="4546990" y="3975472"/>
            <a:chExt cx="5751362" cy="2038137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B349588-26E8-4295-6EB5-C8C9CC1518F5}"/>
                </a:ext>
              </a:extLst>
            </p:cNvPr>
            <p:cNvGrpSpPr/>
            <p:nvPr/>
          </p:nvGrpSpPr>
          <p:grpSpPr>
            <a:xfrm>
              <a:off x="4546990" y="3975472"/>
              <a:ext cx="5751362" cy="2038137"/>
              <a:chOff x="948609" y="3815194"/>
              <a:chExt cx="5751362" cy="2038137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E429E4A-6358-46A1-EBB3-EAC678F4859B}"/>
                  </a:ext>
                </a:extLst>
              </p:cNvPr>
              <p:cNvSpPr/>
              <p:nvPr/>
            </p:nvSpPr>
            <p:spPr>
              <a:xfrm>
                <a:off x="948609" y="4376478"/>
                <a:ext cx="5751362" cy="1476853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F73BEF05-0415-EBBF-799E-5707BC2C7D7A}"/>
                  </a:ext>
                </a:extLst>
              </p:cNvPr>
              <p:cNvSpPr/>
              <p:nvPr/>
            </p:nvSpPr>
            <p:spPr>
              <a:xfrm rot="19359444">
                <a:off x="3147916" y="3815194"/>
                <a:ext cx="1664519" cy="571611"/>
              </a:xfrm>
              <a:prstGeom prst="rightArrow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7" name="Freeform 138">
              <a:extLst>
                <a:ext uri="{FF2B5EF4-FFF2-40B4-BE49-F238E27FC236}">
                  <a16:creationId xmlns:a16="http://schemas.microsoft.com/office/drawing/2014/main" id="{AC682740-E3D0-D7D2-3CA1-37A1176288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3546" y="5024497"/>
              <a:ext cx="680756" cy="622405"/>
            </a:xfrm>
            <a:custGeom>
              <a:avLst/>
              <a:gdLst>
                <a:gd name="T0" fmla="*/ 32 w 140"/>
                <a:gd name="T1" fmla="*/ 11 h 128"/>
                <a:gd name="T2" fmla="*/ 32 w 140"/>
                <a:gd name="T3" fmla="*/ 70 h 128"/>
                <a:gd name="T4" fmla="*/ 21 w 140"/>
                <a:gd name="T5" fmla="*/ 81 h 128"/>
                <a:gd name="T6" fmla="*/ 0 w 140"/>
                <a:gd name="T7" fmla="*/ 81 h 128"/>
                <a:gd name="T8" fmla="*/ 0 w 140"/>
                <a:gd name="T9" fmla="*/ 0 h 128"/>
                <a:gd name="T10" fmla="*/ 21 w 140"/>
                <a:gd name="T11" fmla="*/ 0 h 128"/>
                <a:gd name="T12" fmla="*/ 32 w 140"/>
                <a:gd name="T13" fmla="*/ 11 h 128"/>
                <a:gd name="T14" fmla="*/ 140 w 140"/>
                <a:gd name="T15" fmla="*/ 50 h 128"/>
                <a:gd name="T16" fmla="*/ 132 w 140"/>
                <a:gd name="T17" fmla="*/ 40 h 128"/>
                <a:gd name="T18" fmla="*/ 137 w 140"/>
                <a:gd name="T19" fmla="*/ 31 h 128"/>
                <a:gd name="T20" fmla="*/ 130 w 140"/>
                <a:gd name="T21" fmla="*/ 22 h 128"/>
                <a:gd name="T22" fmla="*/ 134 w 140"/>
                <a:gd name="T23" fmla="*/ 13 h 128"/>
                <a:gd name="T24" fmla="*/ 125 w 140"/>
                <a:gd name="T25" fmla="*/ 3 h 128"/>
                <a:gd name="T26" fmla="*/ 96 w 140"/>
                <a:gd name="T27" fmla="*/ 3 h 128"/>
                <a:gd name="T28" fmla="*/ 61 w 140"/>
                <a:gd name="T29" fmla="*/ 7 h 128"/>
                <a:gd name="T30" fmla="*/ 35 w 140"/>
                <a:gd name="T31" fmla="*/ 7 h 128"/>
                <a:gd name="T32" fmla="*/ 35 w 140"/>
                <a:gd name="T33" fmla="*/ 70 h 128"/>
                <a:gd name="T34" fmla="*/ 47 w 140"/>
                <a:gd name="T35" fmla="*/ 71 h 128"/>
                <a:gd name="T36" fmla="*/ 65 w 140"/>
                <a:gd name="T37" fmla="*/ 86 h 128"/>
                <a:gd name="T38" fmla="*/ 74 w 140"/>
                <a:gd name="T39" fmla="*/ 109 h 128"/>
                <a:gd name="T40" fmla="*/ 94 w 140"/>
                <a:gd name="T41" fmla="*/ 119 h 128"/>
                <a:gd name="T42" fmla="*/ 88 w 140"/>
                <a:gd name="T43" fmla="*/ 80 h 128"/>
                <a:gd name="T44" fmla="*/ 126 w 140"/>
                <a:gd name="T45" fmla="*/ 80 h 128"/>
                <a:gd name="T46" fmla="*/ 135 w 140"/>
                <a:gd name="T47" fmla="*/ 70 h 128"/>
                <a:gd name="T48" fmla="*/ 129 w 140"/>
                <a:gd name="T49" fmla="*/ 61 h 128"/>
                <a:gd name="T50" fmla="*/ 131 w 140"/>
                <a:gd name="T51" fmla="*/ 61 h 128"/>
                <a:gd name="T52" fmla="*/ 140 w 140"/>
                <a:gd name="T53" fmla="*/ 5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28">
                  <a:moveTo>
                    <a:pt x="32" y="11"/>
                  </a:moveTo>
                  <a:cubicBezTo>
                    <a:pt x="32" y="70"/>
                    <a:pt x="32" y="70"/>
                    <a:pt x="32" y="70"/>
                  </a:cubicBezTo>
                  <a:cubicBezTo>
                    <a:pt x="32" y="76"/>
                    <a:pt x="27" y="81"/>
                    <a:pt x="21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7" y="0"/>
                    <a:pt x="32" y="5"/>
                    <a:pt x="32" y="11"/>
                  </a:cubicBezTo>
                  <a:close/>
                  <a:moveTo>
                    <a:pt x="140" y="50"/>
                  </a:moveTo>
                  <a:cubicBezTo>
                    <a:pt x="140" y="45"/>
                    <a:pt x="136" y="41"/>
                    <a:pt x="132" y="40"/>
                  </a:cubicBezTo>
                  <a:cubicBezTo>
                    <a:pt x="135" y="38"/>
                    <a:pt x="137" y="35"/>
                    <a:pt x="137" y="31"/>
                  </a:cubicBezTo>
                  <a:cubicBezTo>
                    <a:pt x="137" y="27"/>
                    <a:pt x="134" y="23"/>
                    <a:pt x="130" y="22"/>
                  </a:cubicBezTo>
                  <a:cubicBezTo>
                    <a:pt x="132" y="20"/>
                    <a:pt x="134" y="17"/>
                    <a:pt x="134" y="13"/>
                  </a:cubicBezTo>
                  <a:cubicBezTo>
                    <a:pt x="134" y="8"/>
                    <a:pt x="130" y="3"/>
                    <a:pt x="125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3"/>
                    <a:pt x="74" y="2"/>
                    <a:pt x="61" y="7"/>
                  </a:cubicBezTo>
                  <a:cubicBezTo>
                    <a:pt x="48" y="12"/>
                    <a:pt x="35" y="7"/>
                    <a:pt x="35" y="7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43" y="69"/>
                    <a:pt x="47" y="71"/>
                  </a:cubicBezTo>
                  <a:cubicBezTo>
                    <a:pt x="51" y="72"/>
                    <a:pt x="60" y="81"/>
                    <a:pt x="65" y="86"/>
                  </a:cubicBezTo>
                  <a:cubicBezTo>
                    <a:pt x="69" y="92"/>
                    <a:pt x="74" y="97"/>
                    <a:pt x="74" y="109"/>
                  </a:cubicBezTo>
                  <a:cubicBezTo>
                    <a:pt x="75" y="121"/>
                    <a:pt x="85" y="128"/>
                    <a:pt x="94" y="119"/>
                  </a:cubicBezTo>
                  <a:cubicBezTo>
                    <a:pt x="102" y="110"/>
                    <a:pt x="96" y="96"/>
                    <a:pt x="88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131" y="80"/>
                    <a:pt x="135" y="76"/>
                    <a:pt x="135" y="70"/>
                  </a:cubicBezTo>
                  <a:cubicBezTo>
                    <a:pt x="135" y="66"/>
                    <a:pt x="133" y="62"/>
                    <a:pt x="129" y="61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6" y="61"/>
                    <a:pt x="140" y="56"/>
                    <a:pt x="140" y="5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A69FF17-35CC-9A36-2FBE-A2E911BC878A}"/>
                </a:ext>
              </a:extLst>
            </p:cNvPr>
            <p:cNvSpPr txBox="1"/>
            <p:nvPr/>
          </p:nvSpPr>
          <p:spPr>
            <a:xfrm>
              <a:off x="5466187" y="4767350"/>
              <a:ext cx="439028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Computational Bottleneck:</a:t>
              </a:r>
            </a:p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All state-of-the-art methods require repeated solving during the iteration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3C40904-62B2-C846-38F3-61CBA83648A5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E600493-9ED4-0B35-8AB4-2E3C3913AB5A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CC647B-68AB-933F-9CAA-99CF0F49F7A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74D1B3-BC3B-50AE-0421-8496927D3A8A}"/>
                  </a:ext>
                </a:extLst>
              </p:cNvPr>
              <p:cNvSpPr txBox="1"/>
              <p:nvPr/>
            </p:nvSpPr>
            <p:spPr>
              <a:xfrm>
                <a:off x="8605287" y="4298990"/>
                <a:ext cx="3419005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000"/>
                    </a:solidFill>
                    <a:cs typeface="Arial" panose="020B0604020202020204" pitchFamily="34" charset="0"/>
                  </a:rPr>
                  <a:t>1,000 Dataset Instances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</m:oMath>
                  </m:oMathPara>
                </a14:m>
                <a:endParaRPr lang="en-US" sz="2000" b="1" dirty="0">
                  <a:solidFill>
                    <a:srgbClr val="FFC000"/>
                  </a:solidFill>
                  <a:cs typeface="Arial" panose="020B0604020202020204" pitchFamily="34" charset="0"/>
                </a:endParaRPr>
              </a:p>
              <a:p>
                <a:pPr algn="ctr"/>
                <a:r>
                  <a:rPr lang="en-US" sz="2000" b="1" dirty="0">
                    <a:solidFill>
                      <a:srgbClr val="FFC000"/>
                    </a:solidFill>
                    <a:cs typeface="Arial" panose="020B0604020202020204" pitchFamily="34" charset="0"/>
                  </a:rPr>
                  <a:t>20 Training Epochs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⇓</m:t>
                      </m:r>
                    </m:oMath>
                  </m:oMathPara>
                </a14:m>
                <a:endParaRPr lang="en-US" sz="2000" b="1" dirty="0">
                  <a:solidFill>
                    <a:srgbClr val="FFC000"/>
                  </a:solidFill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≥</m:t>
                    </m:r>
                  </m:oMath>
                </a14:m>
                <a:r>
                  <a:rPr lang="en-US" sz="2000" b="1" dirty="0">
                    <a:solidFill>
                      <a:srgbClr val="FFC000"/>
                    </a:solidFill>
                    <a:cs typeface="Arial" panose="020B0604020202020204" pitchFamily="34" charset="0"/>
                  </a:rPr>
                  <a:t>20,000 Solving!!!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74D1B3-BC3B-50AE-0421-8496927D3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287" y="4298990"/>
                <a:ext cx="3419005" cy="1631216"/>
              </a:xfrm>
              <a:prstGeom prst="rect">
                <a:avLst/>
              </a:prstGeom>
              <a:blipFill>
                <a:blip r:embed="rId11"/>
                <a:stretch>
                  <a:fillRect t="-1866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9733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724399" cy="687606"/>
            <a:chOff x="0" y="544294"/>
            <a:chExt cx="4724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5958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4705329" cy="646331"/>
              <a:chOff x="3407138" y="2943708"/>
              <a:chExt cx="4705329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1902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47053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D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ecision-focused Learning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15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93F7A7-5E8D-F951-0865-67034588A36C}"/>
              </a:ext>
            </a:extLst>
          </p:cNvPr>
          <p:cNvGrpSpPr/>
          <p:nvPr/>
        </p:nvGrpSpPr>
        <p:grpSpPr>
          <a:xfrm>
            <a:off x="218620" y="1697785"/>
            <a:ext cx="12051543" cy="2088731"/>
            <a:chOff x="360508" y="1775262"/>
            <a:chExt cx="8071822" cy="139898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E7453F-02A3-6044-3C1D-E41886A02B0B}"/>
                </a:ext>
              </a:extLst>
            </p:cNvPr>
            <p:cNvGrpSpPr/>
            <p:nvPr/>
          </p:nvGrpSpPr>
          <p:grpSpPr>
            <a:xfrm>
              <a:off x="360508" y="2031102"/>
              <a:ext cx="1501029" cy="1054190"/>
              <a:chOff x="360508" y="2031102"/>
              <a:chExt cx="1501029" cy="1054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C35D678-AF9F-390E-DE19-147DCE856456}"/>
                  </a:ext>
                </a:extLst>
              </p:cNvPr>
              <p:cNvGrpSpPr/>
              <p:nvPr/>
            </p:nvGrpSpPr>
            <p:grpSpPr>
              <a:xfrm>
                <a:off x="856411" y="2031102"/>
                <a:ext cx="277901" cy="461714"/>
                <a:chOff x="1285036" y="2223870"/>
                <a:chExt cx="277901" cy="461714"/>
              </a:xfrm>
              <a:solidFill>
                <a:srgbClr val="002F65"/>
              </a:solidFill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A2E04035-6D26-D2EE-A71F-31D7E52D16DB}"/>
                    </a:ext>
                  </a:extLst>
                </p:cNvPr>
                <p:cNvSpPr/>
                <p:nvPr/>
              </p:nvSpPr>
              <p:spPr>
                <a:xfrm>
                  <a:off x="1285036" y="2223870"/>
                  <a:ext cx="277901" cy="128539"/>
                </a:xfrm>
                <a:custGeom>
                  <a:avLst/>
                  <a:gdLst>
                    <a:gd name="connsiteX0" fmla="*/ 138941 w 277901"/>
                    <a:gd name="connsiteY0" fmla="*/ 0 h 128539"/>
                    <a:gd name="connsiteX1" fmla="*/ 0 w 277901"/>
                    <a:gd name="connsiteY1" fmla="*/ 64284 h 128539"/>
                    <a:gd name="connsiteX2" fmla="*/ 138941 w 277901"/>
                    <a:gd name="connsiteY2" fmla="*/ 128540 h 128539"/>
                    <a:gd name="connsiteX3" fmla="*/ 277901 w 277901"/>
                    <a:gd name="connsiteY3" fmla="*/ 64284 h 128539"/>
                    <a:gd name="connsiteX4" fmla="*/ 138941 w 277901"/>
                    <a:gd name="connsiteY4" fmla="*/ 0 h 12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901" h="128539">
                      <a:moveTo>
                        <a:pt x="138941" y="0"/>
                      </a:moveTo>
                      <a:cubicBezTo>
                        <a:pt x="57055" y="0"/>
                        <a:pt x="0" y="33861"/>
                        <a:pt x="0" y="64284"/>
                      </a:cubicBezTo>
                      <a:cubicBezTo>
                        <a:pt x="0" y="94669"/>
                        <a:pt x="57055" y="128540"/>
                        <a:pt x="138941" y="128540"/>
                      </a:cubicBezTo>
                      <a:cubicBezTo>
                        <a:pt x="220847" y="128540"/>
                        <a:pt x="277901" y="94669"/>
                        <a:pt x="277901" y="64284"/>
                      </a:cubicBezTo>
                      <a:cubicBezTo>
                        <a:pt x="277901" y="33852"/>
                        <a:pt x="220847" y="0"/>
                        <a:pt x="138941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0BC6A1FB-686B-8F0E-8EE2-F94D254220AA}"/>
                    </a:ext>
                  </a:extLst>
                </p:cNvPr>
                <p:cNvSpPr/>
                <p:nvPr/>
              </p:nvSpPr>
              <p:spPr>
                <a:xfrm>
                  <a:off x="1285036" y="2336293"/>
                  <a:ext cx="277901" cy="132378"/>
                </a:xfrm>
                <a:custGeom>
                  <a:avLst/>
                  <a:gdLst>
                    <a:gd name="connsiteX0" fmla="*/ 0 w 277901"/>
                    <a:gd name="connsiteY0" fmla="*/ 0 h 132378"/>
                    <a:gd name="connsiteX1" fmla="*/ 0 w 277901"/>
                    <a:gd name="connsiteY1" fmla="*/ 68085 h 132378"/>
                    <a:gd name="connsiteX2" fmla="*/ 138941 w 277901"/>
                    <a:gd name="connsiteY2" fmla="*/ 132378 h 132378"/>
                    <a:gd name="connsiteX3" fmla="*/ 277901 w 277901"/>
                    <a:gd name="connsiteY3" fmla="*/ 68085 h 132378"/>
                    <a:gd name="connsiteX4" fmla="*/ 277901 w 277901"/>
                    <a:gd name="connsiteY4" fmla="*/ 0 h 132378"/>
                    <a:gd name="connsiteX5" fmla="*/ 138941 w 277901"/>
                    <a:gd name="connsiteY5" fmla="*/ 41319 h 132378"/>
                    <a:gd name="connsiteX6" fmla="*/ 0 w 277901"/>
                    <a:gd name="connsiteY6" fmla="*/ 0 h 132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2378">
                      <a:moveTo>
                        <a:pt x="0" y="0"/>
                      </a:moveTo>
                      <a:lnTo>
                        <a:pt x="0" y="68085"/>
                      </a:lnTo>
                      <a:cubicBezTo>
                        <a:pt x="0" y="98479"/>
                        <a:pt x="57055" y="132378"/>
                        <a:pt x="138941" y="132378"/>
                      </a:cubicBezTo>
                      <a:cubicBezTo>
                        <a:pt x="220847" y="132378"/>
                        <a:pt x="277901" y="98489"/>
                        <a:pt x="277901" y="6808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19"/>
                        <a:pt x="138941" y="41319"/>
                      </a:cubicBezTo>
                      <a:cubicBezTo>
                        <a:pt x="79667" y="4131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79EA1C2-7C9C-7A2C-43B5-8C8DC9C055C9}"/>
                    </a:ext>
                  </a:extLst>
                </p:cNvPr>
                <p:cNvSpPr/>
                <p:nvPr/>
              </p:nvSpPr>
              <p:spPr>
                <a:xfrm>
                  <a:off x="1285036" y="2452536"/>
                  <a:ext cx="277901" cy="118662"/>
                </a:xfrm>
                <a:custGeom>
                  <a:avLst/>
                  <a:gdLst>
                    <a:gd name="connsiteX0" fmla="*/ 0 w 277901"/>
                    <a:gd name="connsiteY0" fmla="*/ 0 h 118662"/>
                    <a:gd name="connsiteX1" fmla="*/ 0 w 277901"/>
                    <a:gd name="connsiteY1" fmla="*/ 54435 h 118662"/>
                    <a:gd name="connsiteX2" fmla="*/ 138941 w 277901"/>
                    <a:gd name="connsiteY2" fmla="*/ 118662 h 118662"/>
                    <a:gd name="connsiteX3" fmla="*/ 277901 w 277901"/>
                    <a:gd name="connsiteY3" fmla="*/ 54435 h 118662"/>
                    <a:gd name="connsiteX4" fmla="*/ 277901 w 277901"/>
                    <a:gd name="connsiteY4" fmla="*/ 0 h 118662"/>
                    <a:gd name="connsiteX5" fmla="*/ 138941 w 277901"/>
                    <a:gd name="connsiteY5" fmla="*/ 41358 h 118662"/>
                    <a:gd name="connsiteX6" fmla="*/ 0 w 277901"/>
                    <a:gd name="connsiteY6" fmla="*/ 0 h 11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18662">
                      <a:moveTo>
                        <a:pt x="0" y="0"/>
                      </a:moveTo>
                      <a:lnTo>
                        <a:pt x="0" y="54435"/>
                      </a:lnTo>
                      <a:cubicBezTo>
                        <a:pt x="0" y="84830"/>
                        <a:pt x="57055" y="118662"/>
                        <a:pt x="138941" y="118662"/>
                      </a:cubicBezTo>
                      <a:cubicBezTo>
                        <a:pt x="220847" y="118662"/>
                        <a:pt x="277901" y="84830"/>
                        <a:pt x="277901" y="5443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58"/>
                        <a:pt x="138941" y="41358"/>
                      </a:cubicBezTo>
                      <a:cubicBezTo>
                        <a:pt x="79667" y="41348"/>
                        <a:pt x="28813" y="25003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AF335CD6-4EB5-E68B-C474-1FA08B2DAE07}"/>
                    </a:ext>
                  </a:extLst>
                </p:cNvPr>
                <p:cNvSpPr/>
                <p:nvPr/>
              </p:nvSpPr>
              <p:spPr>
                <a:xfrm>
                  <a:off x="1285036" y="2555082"/>
                  <a:ext cx="277901" cy="130502"/>
                </a:xfrm>
                <a:custGeom>
                  <a:avLst/>
                  <a:gdLst>
                    <a:gd name="connsiteX0" fmla="*/ 0 w 277901"/>
                    <a:gd name="connsiteY0" fmla="*/ 0 h 130502"/>
                    <a:gd name="connsiteX1" fmla="*/ 0 w 277901"/>
                    <a:gd name="connsiteY1" fmla="*/ 66256 h 130502"/>
                    <a:gd name="connsiteX2" fmla="*/ 138941 w 277901"/>
                    <a:gd name="connsiteY2" fmla="*/ 130502 h 130502"/>
                    <a:gd name="connsiteX3" fmla="*/ 277901 w 277901"/>
                    <a:gd name="connsiteY3" fmla="*/ 66256 h 130502"/>
                    <a:gd name="connsiteX4" fmla="*/ 277901 w 277901"/>
                    <a:gd name="connsiteY4" fmla="*/ 0 h 130502"/>
                    <a:gd name="connsiteX5" fmla="*/ 138941 w 277901"/>
                    <a:gd name="connsiteY5" fmla="*/ 41329 h 130502"/>
                    <a:gd name="connsiteX6" fmla="*/ 0 w 277901"/>
                    <a:gd name="connsiteY6" fmla="*/ 0 h 1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0502">
                      <a:moveTo>
                        <a:pt x="0" y="0"/>
                      </a:moveTo>
                      <a:lnTo>
                        <a:pt x="0" y="66256"/>
                      </a:lnTo>
                      <a:cubicBezTo>
                        <a:pt x="0" y="96631"/>
                        <a:pt x="57055" y="130502"/>
                        <a:pt x="138941" y="130502"/>
                      </a:cubicBezTo>
                      <a:cubicBezTo>
                        <a:pt x="220847" y="130502"/>
                        <a:pt x="277901" y="96631"/>
                        <a:pt x="277901" y="66256"/>
                      </a:cubicBezTo>
                      <a:lnTo>
                        <a:pt x="277901" y="0"/>
                      </a:lnTo>
                      <a:cubicBezTo>
                        <a:pt x="249088" y="24994"/>
                        <a:pt x="198225" y="41329"/>
                        <a:pt x="138941" y="41329"/>
                      </a:cubicBezTo>
                      <a:cubicBezTo>
                        <a:pt x="79667" y="4132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/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 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972309-A467-8DD1-62F2-07625CD681C9}"/>
                </a:ext>
              </a:extLst>
            </p:cNvPr>
            <p:cNvCxnSpPr>
              <a:cxnSpLocks/>
            </p:cNvCxnSpPr>
            <p:nvPr/>
          </p:nvCxnSpPr>
          <p:spPr>
            <a:xfrm>
              <a:off x="1289957" y="2319099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/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000" b="1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8EFFA5-1125-33D8-9F0E-C4E05EDB1F22}"/>
                </a:ext>
              </a:extLst>
            </p:cNvPr>
            <p:cNvGrpSpPr/>
            <p:nvPr/>
          </p:nvGrpSpPr>
          <p:grpSpPr>
            <a:xfrm>
              <a:off x="1812849" y="1950189"/>
              <a:ext cx="2428658" cy="1136837"/>
              <a:chOff x="1812849" y="1950189"/>
              <a:chExt cx="2428658" cy="11368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7D57BA8-D8F8-F174-1090-5F69AB3ADF1A}"/>
                  </a:ext>
                </a:extLst>
              </p:cNvPr>
              <p:cNvGrpSpPr/>
              <p:nvPr/>
            </p:nvGrpSpPr>
            <p:grpSpPr>
              <a:xfrm>
                <a:off x="2636556" y="1950189"/>
                <a:ext cx="608237" cy="619157"/>
                <a:chOff x="3224894" y="1926498"/>
                <a:chExt cx="672646" cy="684722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9B8424D-6B83-E01D-5054-2658F0397022}"/>
                    </a:ext>
                  </a:extLst>
                </p:cNvPr>
                <p:cNvSpPr/>
                <p:nvPr/>
              </p:nvSpPr>
              <p:spPr>
                <a:xfrm>
                  <a:off x="3224894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C95D0A9-AC01-D3A7-D7E7-2BC8FF4AAF94}"/>
                    </a:ext>
                  </a:extLst>
                </p:cNvPr>
                <p:cNvSpPr/>
                <p:nvPr/>
              </p:nvSpPr>
              <p:spPr>
                <a:xfrm>
                  <a:off x="3224894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6987BDF-7957-0790-35A4-9AC276977F91}"/>
                    </a:ext>
                  </a:extLst>
                </p:cNvPr>
                <p:cNvSpPr/>
                <p:nvPr/>
              </p:nvSpPr>
              <p:spPr>
                <a:xfrm>
                  <a:off x="3224894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3F0A556-CD7F-54AC-E93E-D06FCD64A2ED}"/>
                    </a:ext>
                  </a:extLst>
                </p:cNvPr>
                <p:cNvSpPr/>
                <p:nvPr/>
              </p:nvSpPr>
              <p:spPr>
                <a:xfrm>
                  <a:off x="3503840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CFF61B6-92A9-C9F6-6F6A-F8DE7195D4AC}"/>
                    </a:ext>
                  </a:extLst>
                </p:cNvPr>
                <p:cNvSpPr/>
                <p:nvPr/>
              </p:nvSpPr>
              <p:spPr>
                <a:xfrm>
                  <a:off x="3503840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72A0C59-DFF8-DE06-F04C-E14D4EE770FB}"/>
                    </a:ext>
                  </a:extLst>
                </p:cNvPr>
                <p:cNvSpPr/>
                <p:nvPr/>
              </p:nvSpPr>
              <p:spPr>
                <a:xfrm>
                  <a:off x="3503840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940C878-853F-6A2C-9C5F-C63A94CE031F}"/>
                    </a:ext>
                  </a:extLst>
                </p:cNvPr>
                <p:cNvSpPr/>
                <p:nvPr/>
              </p:nvSpPr>
              <p:spPr>
                <a:xfrm>
                  <a:off x="3746500" y="204329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0C5F87F-D221-6E66-38BE-15637DF063DC}"/>
                    </a:ext>
                  </a:extLst>
                </p:cNvPr>
                <p:cNvSpPr/>
                <p:nvPr/>
              </p:nvSpPr>
              <p:spPr>
                <a:xfrm>
                  <a:off x="3746500" y="231113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CBD24A1-98CA-44EE-5353-0645339D456E}"/>
                    </a:ext>
                  </a:extLst>
                </p:cNvPr>
                <p:cNvCxnSpPr>
                  <a:stCxn id="37" idx="6"/>
                  <a:endCxn id="42" idx="2"/>
                </p:cNvCxnSpPr>
                <p:nvPr/>
              </p:nvCxnSpPr>
              <p:spPr>
                <a:xfrm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CBF55BD-6A91-A3CF-9493-B356C8997664}"/>
                    </a:ext>
                  </a:extLst>
                </p:cNvPr>
                <p:cNvCxnSpPr>
                  <a:cxnSpLocks/>
                  <a:stCxn id="37" idx="6"/>
                  <a:endCxn id="41" idx="2"/>
                </p:cNvCxnSpPr>
                <p:nvPr/>
              </p:nvCxnSpPr>
              <p:spPr>
                <a:xfrm>
                  <a:off x="3375934" y="2002018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98D0DE2-3102-EE1B-3382-F550BBB4D660}"/>
                    </a:ext>
                  </a:extLst>
                </p:cNvPr>
                <p:cNvCxnSpPr>
                  <a:cxnSpLocks/>
                  <a:stCxn id="37" idx="6"/>
                  <a:endCxn id="43" idx="2"/>
                </p:cNvCxnSpPr>
                <p:nvPr/>
              </p:nvCxnSpPr>
              <p:spPr>
                <a:xfrm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0172198C-19F8-EAB6-9C63-A75DBDB0BC67}"/>
                    </a:ext>
                  </a:extLst>
                </p:cNvPr>
                <p:cNvCxnSpPr>
                  <a:cxnSpLocks/>
                  <a:stCxn id="38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2807958-AEB8-F898-5455-5E42391DAF85}"/>
                    </a:ext>
                  </a:extLst>
                </p:cNvPr>
                <p:cNvCxnSpPr>
                  <a:cxnSpLocks/>
                  <a:stCxn id="38" idx="6"/>
                  <a:endCxn id="42" idx="2"/>
                </p:cNvCxnSpPr>
                <p:nvPr/>
              </p:nvCxnSpPr>
              <p:spPr>
                <a:xfrm>
                  <a:off x="3375934" y="2269854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5EAAB99-7E61-4705-4508-18D3472B5316}"/>
                    </a:ext>
                  </a:extLst>
                </p:cNvPr>
                <p:cNvCxnSpPr>
                  <a:cxnSpLocks/>
                  <a:stCxn id="38" idx="6"/>
                  <a:endCxn id="43" idx="2"/>
                </p:cNvCxnSpPr>
                <p:nvPr/>
              </p:nvCxnSpPr>
              <p:spPr>
                <a:xfrm>
                  <a:off x="3375934" y="2269854"/>
                  <a:ext cx="127906" cy="265846"/>
                </a:xfrm>
                <a:prstGeom prst="line">
                  <a:avLst/>
                </a:prstGeom>
                <a:solidFill>
                  <a:schemeClr val="bg2">
                    <a:lumMod val="50000"/>
                  </a:schemeClr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6807CF2-BC54-F2D3-2D4B-1EADBEDE4F10}"/>
                    </a:ext>
                  </a:extLst>
                </p:cNvPr>
                <p:cNvCxnSpPr>
                  <a:cxnSpLocks/>
                  <a:stCxn id="40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0FA58F4-E63E-0B36-A1D2-17457857CFEB}"/>
                    </a:ext>
                  </a:extLst>
                </p:cNvPr>
                <p:cNvCxnSpPr>
                  <a:cxnSpLocks/>
                  <a:stCxn id="40" idx="6"/>
                  <a:endCxn id="42" idx="2"/>
                </p:cNvCxnSpPr>
                <p:nvPr/>
              </p:nvCxnSpPr>
              <p:spPr>
                <a:xfrm flipV="1"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2E433CD-4844-8AF9-13A3-2B0A3702443F}"/>
                    </a:ext>
                  </a:extLst>
                </p:cNvPr>
                <p:cNvCxnSpPr>
                  <a:cxnSpLocks/>
                  <a:stCxn id="40" idx="6"/>
                  <a:endCxn id="43" idx="2"/>
                </p:cNvCxnSpPr>
                <p:nvPr/>
              </p:nvCxnSpPr>
              <p:spPr>
                <a:xfrm>
                  <a:off x="3375934" y="2535700"/>
                  <a:ext cx="127906" cy="0"/>
                </a:xfrm>
                <a:prstGeom prst="line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ED03744-D2B8-C5BA-2BD2-CC802949A1BF}"/>
                    </a:ext>
                  </a:extLst>
                </p:cNvPr>
                <p:cNvCxnSpPr>
                  <a:cxnSpLocks/>
                  <a:stCxn id="41" idx="6"/>
                  <a:endCxn id="44" idx="2"/>
                </p:cNvCxnSpPr>
                <p:nvPr/>
              </p:nvCxnSpPr>
              <p:spPr>
                <a:xfrm>
                  <a:off x="3654880" y="2002018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EB87DD-61F8-5EE4-1710-5077A8429DED}"/>
                    </a:ext>
                  </a:extLst>
                </p:cNvPr>
                <p:cNvCxnSpPr>
                  <a:cxnSpLocks/>
                  <a:stCxn id="41" idx="6"/>
                  <a:endCxn id="45" idx="2"/>
                </p:cNvCxnSpPr>
                <p:nvPr/>
              </p:nvCxnSpPr>
              <p:spPr>
                <a:xfrm>
                  <a:off x="3654880" y="2002018"/>
                  <a:ext cx="91620" cy="38463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C7AC0D4-8A78-5738-B9E6-8472C928B164}"/>
                    </a:ext>
                  </a:extLst>
                </p:cNvPr>
                <p:cNvCxnSpPr>
                  <a:cxnSpLocks/>
                  <a:stCxn id="42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15104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6DD291E-7DA2-5667-2DCE-BF6E1A1C1115}"/>
                    </a:ext>
                  </a:extLst>
                </p:cNvPr>
                <p:cNvCxnSpPr>
                  <a:cxnSpLocks/>
                  <a:stCxn id="42" idx="6"/>
                  <a:endCxn id="45" idx="2"/>
                </p:cNvCxnSpPr>
                <p:nvPr/>
              </p:nvCxnSpPr>
              <p:spPr>
                <a:xfrm>
                  <a:off x="3654880" y="2269854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5B59BB6-872F-FEF4-9199-89339CB0E1CC}"/>
                    </a:ext>
                  </a:extLst>
                </p:cNvPr>
                <p:cNvCxnSpPr>
                  <a:cxnSpLocks/>
                  <a:stCxn id="45" idx="2"/>
                  <a:endCxn id="43" idx="6"/>
                </p:cNvCxnSpPr>
                <p:nvPr/>
              </p:nvCxnSpPr>
              <p:spPr>
                <a:xfrm flipH="1">
                  <a:off x="3654880" y="2386650"/>
                  <a:ext cx="91620" cy="14905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4141CA2-F0EA-E82A-3DAA-A2955E1349F3}"/>
                    </a:ext>
                  </a:extLst>
                </p:cNvPr>
                <p:cNvCxnSpPr>
                  <a:cxnSpLocks/>
                  <a:stCxn id="43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41688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a14:m>
                    <a:endParaRPr lang="en-US" sz="2000" b="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20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a14:m>
                    <a:endParaRPr lang="en-US" sz="2000" b="1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D7CCD7-3596-18A5-684A-C331FD210AD9}"/>
                </a:ext>
              </a:extLst>
            </p:cNvPr>
            <p:cNvCxnSpPr>
              <a:cxnSpLocks/>
            </p:cNvCxnSpPr>
            <p:nvPr/>
          </p:nvCxnSpPr>
          <p:spPr>
            <a:xfrm>
              <a:off x="3302366" y="2231000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/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blipFill>
                  <a:blip r:embed="rId6"/>
                  <a:stretch>
                    <a:fillRect t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DE9FD6-1B18-E79A-6FC3-893956FBA8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02366" y="2352533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0A44F8-81B0-7671-704C-CC3BF6D8B305}"/>
                </a:ext>
              </a:extLst>
            </p:cNvPr>
            <p:cNvGrpSpPr/>
            <p:nvPr/>
          </p:nvGrpSpPr>
          <p:grpSpPr>
            <a:xfrm>
              <a:off x="4119271" y="1775262"/>
              <a:ext cx="2115776" cy="1398981"/>
              <a:chOff x="4119271" y="1775262"/>
              <a:chExt cx="2115776" cy="139898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632E3BF-CA49-F98A-4F0D-5FA9CDE90B77}"/>
                  </a:ext>
                </a:extLst>
              </p:cNvPr>
              <p:cNvGrpSpPr/>
              <p:nvPr/>
            </p:nvGrpSpPr>
            <p:grpSpPr>
              <a:xfrm>
                <a:off x="4554833" y="1775262"/>
                <a:ext cx="1225092" cy="728622"/>
                <a:chOff x="5695231" y="1772435"/>
                <a:chExt cx="1225092" cy="7286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FFC1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 b="0" i="1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200" b="0" i="1" smtClean="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1200" b="1" i="1" smtClean="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200" b="0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0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200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𝑨𝒘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200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oMath>
                        </m:oMathPara>
                      </a14:m>
                      <a:endParaRPr lang="en-US" sz="1200" b="1" i="1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:r>
                        <a:rPr lang="en-US" sz="1200" i="1" dirty="0">
                          <a:solidFill>
                            <a:srgbClr val="FFC100"/>
                          </a:solidFill>
                        </a:rPr>
                        <a:t>….</a:t>
                      </a:r>
                    </a:p>
                  </p:txBody>
                </p:sp>
              </mc:Choice>
              <mc:Fallback xmlns="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 b="-6475"/>
                      </a:stretch>
                    </a:blipFill>
                    <a:ln w="19050">
                      <a:solidFill>
                        <a:srgbClr val="FFC1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62838C9-4CAF-89BA-7B32-D0BA574C8187}"/>
                    </a:ext>
                  </a:extLst>
                </p:cNvPr>
                <p:cNvSpPr/>
                <p:nvPr/>
              </p:nvSpPr>
              <p:spPr>
                <a:xfrm>
                  <a:off x="5763986" y="1772435"/>
                  <a:ext cx="413149" cy="41994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solidFill>
                      <a:srgbClr val="E5E5E5"/>
                    </a:solidFill>
                  </a:endParaRPr>
                </a:p>
              </p:txBody>
            </p:sp>
            <p:grpSp>
              <p:nvGrpSpPr>
                <p:cNvPr id="28" name="组合 1">
                  <a:extLst>
                    <a:ext uri="{FF2B5EF4-FFF2-40B4-BE49-F238E27FC236}">
                      <a16:creationId xmlns:a16="http://schemas.microsoft.com/office/drawing/2014/main" id="{9A0583A4-B8CD-E807-3238-8FEE6E52D5BC}"/>
                    </a:ext>
                  </a:extLst>
                </p:cNvPr>
                <p:cNvGrpSpPr/>
                <p:nvPr/>
              </p:nvGrpSpPr>
              <p:grpSpPr>
                <a:xfrm>
                  <a:off x="5695231" y="1804749"/>
                  <a:ext cx="526166" cy="367138"/>
                  <a:chOff x="775727" y="1516258"/>
                  <a:chExt cx="581973" cy="406078"/>
                </a:xfrm>
                <a:solidFill>
                  <a:srgbClr val="002F65"/>
                </a:solidFill>
              </p:grpSpPr>
              <p:sp>
                <p:nvSpPr>
                  <p:cNvPr id="29" name="Freeform 6">
                    <a:extLst>
                      <a:ext uri="{FF2B5EF4-FFF2-40B4-BE49-F238E27FC236}">
                        <a16:creationId xmlns:a16="http://schemas.microsoft.com/office/drawing/2014/main" id="{B86CE02E-D8DF-D18B-C796-A496D74888C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75727" y="1516258"/>
                    <a:ext cx="412593" cy="406078"/>
                  </a:xfrm>
                  <a:custGeom>
                    <a:avLst/>
                    <a:gdLst>
                      <a:gd name="T0" fmla="*/ 69 w 80"/>
                      <a:gd name="T1" fmla="*/ 48 h 79"/>
                      <a:gd name="T2" fmla="*/ 80 w 80"/>
                      <a:gd name="T3" fmla="*/ 43 h 79"/>
                      <a:gd name="T4" fmla="*/ 80 w 80"/>
                      <a:gd name="T5" fmla="*/ 35 h 79"/>
                      <a:gd name="T6" fmla="*/ 69 w 80"/>
                      <a:gd name="T7" fmla="*/ 30 h 79"/>
                      <a:gd name="T8" fmla="*/ 67 w 80"/>
                      <a:gd name="T9" fmla="*/ 25 h 79"/>
                      <a:gd name="T10" fmla="*/ 72 w 80"/>
                      <a:gd name="T11" fmla="*/ 14 h 79"/>
                      <a:gd name="T12" fmla="*/ 65 w 80"/>
                      <a:gd name="T13" fmla="*/ 8 h 79"/>
                      <a:gd name="T14" fmla="*/ 54 w 80"/>
                      <a:gd name="T15" fmla="*/ 12 h 79"/>
                      <a:gd name="T16" fmla="*/ 49 w 80"/>
                      <a:gd name="T17" fmla="*/ 11 h 79"/>
                      <a:gd name="T18" fmla="*/ 44 w 80"/>
                      <a:gd name="T19" fmla="*/ 0 h 79"/>
                      <a:gd name="T20" fmla="*/ 36 w 80"/>
                      <a:gd name="T21" fmla="*/ 0 h 79"/>
                      <a:gd name="T22" fmla="*/ 31 w 80"/>
                      <a:gd name="T23" fmla="*/ 11 h 79"/>
                      <a:gd name="T24" fmla="*/ 26 w 80"/>
                      <a:gd name="T25" fmla="*/ 13 h 79"/>
                      <a:gd name="T26" fmla="*/ 15 w 80"/>
                      <a:gd name="T27" fmla="*/ 8 h 79"/>
                      <a:gd name="T28" fmla="*/ 8 w 80"/>
                      <a:gd name="T29" fmla="*/ 14 h 79"/>
                      <a:gd name="T30" fmla="*/ 13 w 80"/>
                      <a:gd name="T31" fmla="*/ 25 h 79"/>
                      <a:gd name="T32" fmla="*/ 11 w 80"/>
                      <a:gd name="T33" fmla="*/ 30 h 79"/>
                      <a:gd name="T34" fmla="*/ 0 w 80"/>
                      <a:gd name="T35" fmla="*/ 35 h 79"/>
                      <a:gd name="T36" fmla="*/ 0 w 80"/>
                      <a:gd name="T37" fmla="*/ 44 h 79"/>
                      <a:gd name="T38" fmla="*/ 11 w 80"/>
                      <a:gd name="T39" fmla="*/ 48 h 79"/>
                      <a:gd name="T40" fmla="*/ 13 w 80"/>
                      <a:gd name="T41" fmla="*/ 53 h 79"/>
                      <a:gd name="T42" fmla="*/ 9 w 80"/>
                      <a:gd name="T43" fmla="*/ 64 h 79"/>
                      <a:gd name="T44" fmla="*/ 15 w 80"/>
                      <a:gd name="T45" fmla="*/ 70 h 79"/>
                      <a:gd name="T46" fmla="*/ 26 w 80"/>
                      <a:gd name="T47" fmla="*/ 66 h 79"/>
                      <a:gd name="T48" fmla="*/ 31 w 80"/>
                      <a:gd name="T49" fmla="*/ 68 h 79"/>
                      <a:gd name="T50" fmla="*/ 36 w 80"/>
                      <a:gd name="T51" fmla="*/ 79 h 79"/>
                      <a:gd name="T52" fmla="*/ 45 w 80"/>
                      <a:gd name="T53" fmla="*/ 79 h 79"/>
                      <a:gd name="T54" fmla="*/ 49 w 80"/>
                      <a:gd name="T55" fmla="*/ 68 h 79"/>
                      <a:gd name="T56" fmla="*/ 54 w 80"/>
                      <a:gd name="T57" fmla="*/ 66 h 79"/>
                      <a:gd name="T58" fmla="*/ 66 w 80"/>
                      <a:gd name="T59" fmla="*/ 70 h 79"/>
                      <a:gd name="T60" fmla="*/ 72 w 80"/>
                      <a:gd name="T61" fmla="*/ 64 h 79"/>
                      <a:gd name="T62" fmla="*/ 67 w 80"/>
                      <a:gd name="T63" fmla="*/ 53 h 79"/>
                      <a:gd name="T64" fmla="*/ 69 w 80"/>
                      <a:gd name="T65" fmla="*/ 48 h 79"/>
                      <a:gd name="T66" fmla="*/ 40 w 80"/>
                      <a:gd name="T67" fmla="*/ 52 h 79"/>
                      <a:gd name="T68" fmla="*/ 27 w 80"/>
                      <a:gd name="T69" fmla="*/ 39 h 79"/>
                      <a:gd name="T70" fmla="*/ 40 w 80"/>
                      <a:gd name="T71" fmla="*/ 26 h 79"/>
                      <a:gd name="T72" fmla="*/ 53 w 80"/>
                      <a:gd name="T73" fmla="*/ 39 h 79"/>
                      <a:gd name="T74" fmla="*/ 40 w 80"/>
                      <a:gd name="T75" fmla="*/ 52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80" h="79">
                        <a:moveTo>
                          <a:pt x="69" y="48"/>
                        </a:moveTo>
                        <a:cubicBezTo>
                          <a:pt x="69" y="48"/>
                          <a:pt x="80" y="44"/>
                          <a:pt x="80" y="43"/>
                        </a:cubicBezTo>
                        <a:cubicBezTo>
                          <a:pt x="80" y="35"/>
                          <a:pt x="80" y="35"/>
                          <a:pt x="80" y="35"/>
                        </a:cubicBezTo>
                        <a:cubicBezTo>
                          <a:pt x="80" y="34"/>
                          <a:pt x="69" y="30"/>
                          <a:pt x="69" y="30"/>
                        </a:cubicBezTo>
                        <a:cubicBezTo>
                          <a:pt x="67" y="25"/>
                          <a:pt x="67" y="25"/>
                          <a:pt x="67" y="25"/>
                        </a:cubicBezTo>
                        <a:cubicBezTo>
                          <a:pt x="67" y="25"/>
                          <a:pt x="72" y="15"/>
                          <a:pt x="72" y="14"/>
                        </a:cubicBezTo>
                        <a:cubicBezTo>
                          <a:pt x="65" y="8"/>
                          <a:pt x="65" y="8"/>
                          <a:pt x="65" y="8"/>
                        </a:cubicBezTo>
                        <a:cubicBezTo>
                          <a:pt x="65" y="8"/>
                          <a:pt x="54" y="12"/>
                          <a:pt x="54" y="12"/>
                        </a:cubicBez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5" y="0"/>
                          <a:pt x="44" y="0"/>
                        </a:cubicBezTo>
                        <a:cubicBezTo>
                          <a:pt x="36" y="0"/>
                          <a:pt x="36" y="0"/>
                          <a:pt x="36" y="0"/>
                        </a:cubicBezTo>
                        <a:cubicBezTo>
                          <a:pt x="35" y="0"/>
                          <a:pt x="31" y="11"/>
                          <a:pt x="31" y="11"/>
                        </a:cubicBezTo>
                        <a:cubicBezTo>
                          <a:pt x="26" y="13"/>
                          <a:pt x="26" y="13"/>
                          <a:pt x="26" y="13"/>
                        </a:cubicBezTo>
                        <a:cubicBezTo>
                          <a:pt x="26" y="13"/>
                          <a:pt x="15" y="8"/>
                          <a:pt x="15" y="8"/>
                        </a:cubicBezTo>
                        <a:cubicBezTo>
                          <a:pt x="8" y="14"/>
                          <a:pt x="8" y="14"/>
                          <a:pt x="8" y="14"/>
                        </a:cubicBezTo>
                        <a:cubicBezTo>
                          <a:pt x="8" y="15"/>
                          <a:pt x="13" y="25"/>
                          <a:pt x="13" y="25"/>
                        </a:cubicBezTo>
                        <a:cubicBezTo>
                          <a:pt x="11" y="30"/>
                          <a:pt x="11" y="30"/>
                          <a:pt x="11" y="30"/>
                        </a:cubicBezTo>
                        <a:cubicBezTo>
                          <a:pt x="11" y="30"/>
                          <a:pt x="0" y="34"/>
                          <a:pt x="0" y="35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0" y="44"/>
                          <a:pt x="11" y="48"/>
                          <a:pt x="11" y="48"/>
                        </a:cubicBezTo>
                        <a:cubicBezTo>
                          <a:pt x="13" y="53"/>
                          <a:pt x="13" y="53"/>
                          <a:pt x="13" y="53"/>
                        </a:cubicBezTo>
                        <a:cubicBezTo>
                          <a:pt x="13" y="53"/>
                          <a:pt x="8" y="64"/>
                          <a:pt x="9" y="64"/>
                        </a:cubicBezTo>
                        <a:cubicBezTo>
                          <a:pt x="15" y="70"/>
                          <a:pt x="15" y="70"/>
                          <a:pt x="15" y="70"/>
                        </a:cubicBezTo>
                        <a:cubicBezTo>
                          <a:pt x="15" y="71"/>
                          <a:pt x="26" y="66"/>
                          <a:pt x="26" y="66"/>
                        </a:cubicBezTo>
                        <a:cubicBezTo>
                          <a:pt x="31" y="68"/>
                          <a:pt x="31" y="68"/>
                          <a:pt x="31" y="68"/>
                        </a:cubicBezTo>
                        <a:cubicBezTo>
                          <a:pt x="31" y="68"/>
                          <a:pt x="35" y="79"/>
                          <a:pt x="36" y="79"/>
                        </a:cubicBezTo>
                        <a:cubicBezTo>
                          <a:pt x="45" y="79"/>
                          <a:pt x="45" y="79"/>
                          <a:pt x="45" y="79"/>
                        </a:cubicBezTo>
                        <a:cubicBezTo>
                          <a:pt x="45" y="79"/>
                          <a:pt x="49" y="68"/>
                          <a:pt x="49" y="68"/>
                        </a:cubicBez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4" y="66"/>
                          <a:pt x="65" y="70"/>
                          <a:pt x="66" y="70"/>
                        </a:cubicBezTo>
                        <a:cubicBezTo>
                          <a:pt x="72" y="64"/>
                          <a:pt x="72" y="64"/>
                          <a:pt x="72" y="64"/>
                        </a:cubicBezTo>
                        <a:cubicBezTo>
                          <a:pt x="72" y="63"/>
                          <a:pt x="67" y="53"/>
                          <a:pt x="67" y="53"/>
                        </a:cubicBezTo>
                        <a:lnTo>
                          <a:pt x="69" y="48"/>
                        </a:lnTo>
                        <a:close/>
                        <a:moveTo>
                          <a:pt x="40" y="52"/>
                        </a:moveTo>
                        <a:cubicBezTo>
                          <a:pt x="33" y="52"/>
                          <a:pt x="27" y="46"/>
                          <a:pt x="27" y="39"/>
                        </a:cubicBezTo>
                        <a:cubicBezTo>
                          <a:pt x="27" y="32"/>
                          <a:pt x="33" y="26"/>
                          <a:pt x="40" y="26"/>
                        </a:cubicBezTo>
                        <a:cubicBezTo>
                          <a:pt x="47" y="26"/>
                          <a:pt x="53" y="32"/>
                          <a:pt x="53" y="39"/>
                        </a:cubicBezTo>
                        <a:cubicBezTo>
                          <a:pt x="53" y="46"/>
                          <a:pt x="47" y="52"/>
                          <a:pt x="40" y="52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 dirty="0"/>
                  </a:p>
                </p:txBody>
              </p:sp>
              <p:sp>
                <p:nvSpPr>
                  <p:cNvPr id="31" name="Freeform 7">
                    <a:extLst>
                      <a:ext uri="{FF2B5EF4-FFF2-40B4-BE49-F238E27FC236}">
                        <a16:creationId xmlns:a16="http://schemas.microsoft.com/office/drawing/2014/main" id="{681A5D0C-CEEA-7F8F-D61D-21FCFC02D0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62261" y="1716040"/>
                    <a:ext cx="195439" cy="195439"/>
                  </a:xfrm>
                  <a:custGeom>
                    <a:avLst/>
                    <a:gdLst>
                      <a:gd name="T0" fmla="*/ 34 w 38"/>
                      <a:gd name="T1" fmla="*/ 18 h 38"/>
                      <a:gd name="T2" fmla="*/ 33 w 38"/>
                      <a:gd name="T3" fmla="*/ 16 h 38"/>
                      <a:gd name="T4" fmla="*/ 37 w 38"/>
                      <a:gd name="T5" fmla="*/ 11 h 38"/>
                      <a:gd name="T6" fmla="*/ 34 w 38"/>
                      <a:gd name="T7" fmla="*/ 7 h 38"/>
                      <a:gd name="T8" fmla="*/ 29 w 38"/>
                      <a:gd name="T9" fmla="*/ 8 h 38"/>
                      <a:gd name="T10" fmla="*/ 27 w 38"/>
                      <a:gd name="T11" fmla="*/ 7 h 38"/>
                      <a:gd name="T12" fmla="*/ 26 w 38"/>
                      <a:gd name="T13" fmla="*/ 1 h 38"/>
                      <a:gd name="T14" fmla="*/ 22 w 38"/>
                      <a:gd name="T15" fmla="*/ 0 h 38"/>
                      <a:gd name="T16" fmla="*/ 18 w 38"/>
                      <a:gd name="T17" fmla="*/ 5 h 38"/>
                      <a:gd name="T18" fmla="*/ 16 w 38"/>
                      <a:gd name="T19" fmla="*/ 5 h 38"/>
                      <a:gd name="T20" fmla="*/ 11 w 38"/>
                      <a:gd name="T21" fmla="*/ 2 h 38"/>
                      <a:gd name="T22" fmla="*/ 8 w 38"/>
                      <a:gd name="T23" fmla="*/ 4 h 38"/>
                      <a:gd name="T24" fmla="*/ 9 w 38"/>
                      <a:gd name="T25" fmla="*/ 10 h 38"/>
                      <a:gd name="T26" fmla="*/ 7 w 38"/>
                      <a:gd name="T27" fmla="*/ 12 h 38"/>
                      <a:gd name="T28" fmla="*/ 2 w 38"/>
                      <a:gd name="T29" fmla="*/ 13 h 38"/>
                      <a:gd name="T30" fmla="*/ 1 w 38"/>
                      <a:gd name="T31" fmla="*/ 17 h 38"/>
                      <a:gd name="T32" fmla="*/ 5 w 38"/>
                      <a:gd name="T33" fmla="*/ 20 h 38"/>
                      <a:gd name="T34" fmla="*/ 5 w 38"/>
                      <a:gd name="T35" fmla="*/ 23 h 38"/>
                      <a:gd name="T36" fmla="*/ 2 w 38"/>
                      <a:gd name="T37" fmla="*/ 28 h 38"/>
                      <a:gd name="T38" fmla="*/ 4 w 38"/>
                      <a:gd name="T39" fmla="*/ 31 h 38"/>
                      <a:gd name="T40" fmla="*/ 10 w 38"/>
                      <a:gd name="T41" fmla="*/ 30 h 38"/>
                      <a:gd name="T42" fmla="*/ 12 w 38"/>
                      <a:gd name="T43" fmla="*/ 32 h 38"/>
                      <a:gd name="T44" fmla="*/ 13 w 38"/>
                      <a:gd name="T45" fmla="*/ 37 h 38"/>
                      <a:gd name="T46" fmla="*/ 17 w 38"/>
                      <a:gd name="T47" fmla="*/ 38 h 38"/>
                      <a:gd name="T48" fmla="*/ 20 w 38"/>
                      <a:gd name="T49" fmla="*/ 34 h 38"/>
                      <a:gd name="T50" fmla="*/ 23 w 38"/>
                      <a:gd name="T51" fmla="*/ 33 h 38"/>
                      <a:gd name="T52" fmla="*/ 27 w 38"/>
                      <a:gd name="T53" fmla="*/ 37 h 38"/>
                      <a:gd name="T54" fmla="*/ 31 w 38"/>
                      <a:gd name="T55" fmla="*/ 34 h 38"/>
                      <a:gd name="T56" fmla="*/ 30 w 38"/>
                      <a:gd name="T57" fmla="*/ 29 h 38"/>
                      <a:gd name="T58" fmla="*/ 32 w 38"/>
                      <a:gd name="T59" fmla="*/ 27 h 38"/>
                      <a:gd name="T60" fmla="*/ 37 w 38"/>
                      <a:gd name="T61" fmla="*/ 26 h 38"/>
                      <a:gd name="T62" fmla="*/ 38 w 38"/>
                      <a:gd name="T63" fmla="*/ 22 h 38"/>
                      <a:gd name="T64" fmla="*/ 34 w 38"/>
                      <a:gd name="T65" fmla="*/ 18 h 38"/>
                      <a:gd name="T66" fmla="*/ 25 w 38"/>
                      <a:gd name="T67" fmla="*/ 21 h 38"/>
                      <a:gd name="T68" fmla="*/ 18 w 38"/>
                      <a:gd name="T69" fmla="*/ 25 h 38"/>
                      <a:gd name="T70" fmla="*/ 13 w 38"/>
                      <a:gd name="T71" fmla="*/ 18 h 38"/>
                      <a:gd name="T72" fmla="*/ 21 w 38"/>
                      <a:gd name="T73" fmla="*/ 13 h 38"/>
                      <a:gd name="T74" fmla="*/ 25 w 38"/>
                      <a:gd name="T75" fmla="*/ 2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8" h="38">
                        <a:moveTo>
                          <a:pt x="34" y="18"/>
                        </a:moveTo>
                        <a:cubicBezTo>
                          <a:pt x="33" y="16"/>
                          <a:pt x="33" y="16"/>
                          <a:pt x="33" y="16"/>
                        </a:cubicBezTo>
                        <a:cubicBezTo>
                          <a:pt x="33" y="16"/>
                          <a:pt x="37" y="11"/>
                          <a:pt x="37" y="11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29" y="8"/>
                          <a:pt x="29" y="8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7"/>
                          <a:pt x="26" y="1"/>
                          <a:pt x="26" y="1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22" y="0"/>
                          <a:pt x="18" y="5"/>
                          <a:pt x="18" y="5"/>
                        </a:cubicBezTo>
                        <a:cubicBezTo>
                          <a:pt x="16" y="5"/>
                          <a:pt x="16" y="5"/>
                          <a:pt x="16" y="5"/>
                        </a:cubicBezTo>
                        <a:cubicBezTo>
                          <a:pt x="16" y="5"/>
                          <a:pt x="12" y="2"/>
                          <a:pt x="11" y="2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9" y="10"/>
                          <a:pt x="9" y="10"/>
                        </a:cubicBezTo>
                        <a:cubicBezTo>
                          <a:pt x="7" y="12"/>
                          <a:pt x="7" y="12"/>
                          <a:pt x="7" y="12"/>
                        </a:cubicBezTo>
                        <a:cubicBezTo>
                          <a:pt x="7" y="12"/>
                          <a:pt x="2" y="13"/>
                          <a:pt x="2" y="13"/>
                        </a:cubicBezTo>
                        <a:cubicBezTo>
                          <a:pt x="1" y="17"/>
                          <a:pt x="1" y="17"/>
                          <a:pt x="1" y="17"/>
                        </a:cubicBezTo>
                        <a:cubicBezTo>
                          <a:pt x="0" y="17"/>
                          <a:pt x="5" y="20"/>
                          <a:pt x="5" y="20"/>
                        </a:cubicBezTo>
                        <a:cubicBezTo>
                          <a:pt x="5" y="23"/>
                          <a:pt x="5" y="23"/>
                          <a:pt x="5" y="23"/>
                        </a:cubicBezTo>
                        <a:cubicBezTo>
                          <a:pt x="5" y="23"/>
                          <a:pt x="2" y="27"/>
                          <a:pt x="2" y="28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1"/>
                          <a:pt x="10" y="30"/>
                          <a:pt x="10" y="30"/>
                        </a:cubicBezTo>
                        <a:cubicBezTo>
                          <a:pt x="12" y="32"/>
                          <a:pt x="12" y="32"/>
                          <a:pt x="12" y="32"/>
                        </a:cubicBezTo>
                        <a:cubicBezTo>
                          <a:pt x="12" y="32"/>
                          <a:pt x="13" y="37"/>
                          <a:pt x="13" y="37"/>
                        </a:cubicBezTo>
                        <a:cubicBezTo>
                          <a:pt x="17" y="38"/>
                          <a:pt x="17" y="38"/>
                          <a:pt x="17" y="38"/>
                        </a:cubicBezTo>
                        <a:cubicBezTo>
                          <a:pt x="17" y="38"/>
                          <a:pt x="20" y="34"/>
                          <a:pt x="20" y="34"/>
                        </a:cubicBezTo>
                        <a:cubicBezTo>
                          <a:pt x="23" y="33"/>
                          <a:pt x="23" y="33"/>
                          <a:pt x="23" y="33"/>
                        </a:cubicBezTo>
                        <a:cubicBezTo>
                          <a:pt x="23" y="33"/>
                          <a:pt x="27" y="37"/>
                          <a:pt x="27" y="37"/>
                        </a:cubicBezTo>
                        <a:cubicBezTo>
                          <a:pt x="31" y="34"/>
                          <a:pt x="31" y="34"/>
                          <a:pt x="31" y="34"/>
                        </a:cubicBezTo>
                        <a:cubicBezTo>
                          <a:pt x="31" y="34"/>
                          <a:pt x="30" y="29"/>
                          <a:pt x="30" y="29"/>
                        </a:cubicBezTo>
                        <a:cubicBezTo>
                          <a:pt x="32" y="27"/>
                          <a:pt x="32" y="27"/>
                          <a:pt x="32" y="27"/>
                        </a:cubicBezTo>
                        <a:cubicBezTo>
                          <a:pt x="32" y="27"/>
                          <a:pt x="37" y="26"/>
                          <a:pt x="37" y="26"/>
                        </a:cubicBezTo>
                        <a:cubicBezTo>
                          <a:pt x="38" y="22"/>
                          <a:pt x="38" y="22"/>
                          <a:pt x="38" y="22"/>
                        </a:cubicBezTo>
                        <a:cubicBezTo>
                          <a:pt x="38" y="21"/>
                          <a:pt x="34" y="18"/>
                          <a:pt x="34" y="18"/>
                        </a:cubicBezTo>
                        <a:close/>
                        <a:moveTo>
                          <a:pt x="25" y="21"/>
                        </a:moveTo>
                        <a:cubicBezTo>
                          <a:pt x="24" y="24"/>
                          <a:pt x="21" y="26"/>
                          <a:pt x="18" y="25"/>
                        </a:cubicBezTo>
                        <a:cubicBezTo>
                          <a:pt x="15" y="24"/>
                          <a:pt x="13" y="21"/>
                          <a:pt x="13" y="18"/>
                        </a:cubicBezTo>
                        <a:cubicBezTo>
                          <a:pt x="14" y="15"/>
                          <a:pt x="18" y="12"/>
                          <a:pt x="21" y="13"/>
                        </a:cubicBezTo>
                        <a:cubicBezTo>
                          <a:pt x="24" y="14"/>
                          <a:pt x="26" y="17"/>
                          <a:pt x="25" y="21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  <p:sp>
                <p:nvSpPr>
                  <p:cNvPr id="33" name="Oval 8">
                    <a:extLst>
                      <a:ext uri="{FF2B5EF4-FFF2-40B4-BE49-F238E27FC236}">
                        <a16:creationId xmlns:a16="http://schemas.microsoft.com/office/drawing/2014/main" id="{D26EAF61-95C2-8CB2-6203-DF68554C3F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7279" y="1679124"/>
                    <a:ext cx="71661" cy="73832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FFC100"/>
                        </a:solidFill>
                        <a:cs typeface="Arial" panose="020B0604020202020204" pitchFamily="34" charset="0"/>
                      </a:rPr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solidFill>
                                <a:srgbClr val="FFC1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200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solidFill>
                                            <a:srgbClr val="FFC1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FFC1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b="1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34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66FF0A-CA95-29D9-D59C-9E78C697AD6E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3" y="2196166"/>
              <a:ext cx="128995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/>
                <p:nvPr/>
              </p:nvSpPr>
              <p:spPr>
                <a:xfrm>
                  <a:off x="6230953" y="1915081"/>
                  <a:ext cx="643723" cy="2679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0953" y="1915081"/>
                  <a:ext cx="643723" cy="267984"/>
                </a:xfrm>
                <a:prstGeom prst="rect">
                  <a:avLst/>
                </a:prstGeom>
                <a:blipFill>
                  <a:blip r:embed="rId9"/>
                  <a:stretch>
                    <a:fillRect t="-7692" r="-11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01EE53-32C0-B8F3-748B-F500D14824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2713" y="2317699"/>
              <a:ext cx="1249223" cy="571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B627AE-25A4-5DA2-3860-2DE6D51BAE1F}"/>
                </a:ext>
              </a:extLst>
            </p:cNvPr>
            <p:cNvGrpSpPr/>
            <p:nvPr/>
          </p:nvGrpSpPr>
          <p:grpSpPr>
            <a:xfrm>
              <a:off x="6316554" y="1970986"/>
              <a:ext cx="2115776" cy="1105595"/>
              <a:chOff x="6316554" y="1970986"/>
              <a:chExt cx="2115776" cy="1105595"/>
            </a:xfrm>
          </p:grpSpPr>
          <p:sp>
            <p:nvSpPr>
              <p:cNvPr id="21" name="Freeform 106">
                <a:extLst>
                  <a:ext uri="{FF2B5EF4-FFF2-40B4-BE49-F238E27FC236}">
                    <a16:creationId xmlns:a16="http://schemas.microsoft.com/office/drawing/2014/main" id="{F8D3E6DA-2B33-E002-EAF4-BFE0E32D8A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6410" y="1970986"/>
                <a:ext cx="515204" cy="515204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/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FFC000"/>
                        </a:solidFill>
                        <a:cs typeface="Arial" panose="020B0604020202020204" pitchFamily="34" charset="0"/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rgbClr val="FFC000"/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rgbClr val="FFC000"/>
                        </a:solidFill>
                        <a:cs typeface="Arial" panose="020B0604020202020204" pitchFamily="34" charset="0"/>
                      </a:rPr>
                      <a:t>to measure decision error</a:t>
                    </a: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3448" b="-14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DBFB68D-0128-BED9-16C9-ADBFABEEE7CD}"/>
              </a:ext>
            </a:extLst>
          </p:cNvPr>
          <p:cNvGrpSpPr/>
          <p:nvPr/>
        </p:nvGrpSpPr>
        <p:grpSpPr>
          <a:xfrm>
            <a:off x="3220319" y="3209754"/>
            <a:ext cx="6228480" cy="2847668"/>
            <a:chOff x="3220319" y="3209754"/>
            <a:chExt cx="6228480" cy="2847668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40E8466-2330-A99E-48BB-22A161FDAD2A}"/>
                </a:ext>
              </a:extLst>
            </p:cNvPr>
            <p:cNvGrpSpPr/>
            <p:nvPr/>
          </p:nvGrpSpPr>
          <p:grpSpPr>
            <a:xfrm>
              <a:off x="3220319" y="3209754"/>
              <a:ext cx="6228480" cy="2847668"/>
              <a:chOff x="4546990" y="3165941"/>
              <a:chExt cx="6228480" cy="284766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B349588-26E8-4295-6EB5-C8C9CC1518F5}"/>
                  </a:ext>
                </a:extLst>
              </p:cNvPr>
              <p:cNvGrpSpPr/>
              <p:nvPr/>
            </p:nvGrpSpPr>
            <p:grpSpPr>
              <a:xfrm>
                <a:off x="4546990" y="3165941"/>
                <a:ext cx="6228480" cy="2847668"/>
                <a:chOff x="948609" y="3005663"/>
                <a:chExt cx="6228480" cy="2847668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DE429E4A-6358-46A1-EBB3-EAC678F4859B}"/>
                    </a:ext>
                  </a:extLst>
                </p:cNvPr>
                <p:cNvSpPr/>
                <p:nvPr/>
              </p:nvSpPr>
              <p:spPr>
                <a:xfrm>
                  <a:off x="948609" y="4376478"/>
                  <a:ext cx="6228480" cy="1476853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Arrow: Right 64">
                  <a:extLst>
                    <a:ext uri="{FF2B5EF4-FFF2-40B4-BE49-F238E27FC236}">
                      <a16:creationId xmlns:a16="http://schemas.microsoft.com/office/drawing/2014/main" id="{F73BEF05-0415-EBBF-799E-5707BC2C7D7A}"/>
                    </a:ext>
                  </a:extLst>
                </p:cNvPr>
                <p:cNvSpPr/>
                <p:nvPr/>
              </p:nvSpPr>
              <p:spPr>
                <a:xfrm rot="18721253">
                  <a:off x="4990669" y="3808828"/>
                  <a:ext cx="2177942" cy="571611"/>
                </a:xfrm>
                <a:prstGeom prst="rightArrow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A69FF17-35CC-9A36-2FBE-A2E911BC878A}"/>
                  </a:ext>
                </a:extLst>
              </p:cNvPr>
              <p:cNvSpPr txBox="1"/>
              <p:nvPr/>
            </p:nvSpPr>
            <p:spPr>
              <a:xfrm>
                <a:off x="5565120" y="4696230"/>
                <a:ext cx="485581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CaVE:</a:t>
                </a:r>
              </a:p>
              <a:p>
                <a:pPr algn="ctr"/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Replace the </a:t>
                </a:r>
                <a:r>
                  <a:rPr 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original optimization </a:t>
                </a: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with 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projection (</a:t>
                </a: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quadratic programming).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22DE94E-71BF-2537-8BC0-23D3F594269D}"/>
                </a:ext>
              </a:extLst>
            </p:cNvPr>
            <p:cNvGrpSpPr/>
            <p:nvPr/>
          </p:nvGrpSpPr>
          <p:grpSpPr>
            <a:xfrm>
              <a:off x="3606415" y="4908998"/>
              <a:ext cx="675029" cy="720175"/>
              <a:chOff x="6025477" y="5703965"/>
              <a:chExt cx="522158" cy="557080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70" name="Freeform 348">
                <a:extLst>
                  <a:ext uri="{FF2B5EF4-FFF2-40B4-BE49-F238E27FC236}">
                    <a16:creationId xmlns:a16="http://schemas.microsoft.com/office/drawing/2014/main" id="{BFBF2108-C774-2C01-B9AE-F60FDB2CA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41" y="5703965"/>
                <a:ext cx="31596" cy="78158"/>
              </a:xfrm>
              <a:custGeom>
                <a:avLst/>
                <a:gdLst>
                  <a:gd name="T0" fmla="*/ 8 w 15"/>
                  <a:gd name="T1" fmla="*/ 38 h 38"/>
                  <a:gd name="T2" fmla="*/ 0 w 15"/>
                  <a:gd name="T3" fmla="*/ 30 h 38"/>
                  <a:gd name="T4" fmla="*/ 0 w 15"/>
                  <a:gd name="T5" fmla="*/ 7 h 38"/>
                  <a:gd name="T6" fmla="*/ 8 w 15"/>
                  <a:gd name="T7" fmla="*/ 0 h 38"/>
                  <a:gd name="T8" fmla="*/ 15 w 15"/>
                  <a:gd name="T9" fmla="*/ 7 h 38"/>
                  <a:gd name="T10" fmla="*/ 15 w 15"/>
                  <a:gd name="T11" fmla="*/ 30 h 38"/>
                  <a:gd name="T12" fmla="*/ 8 w 15"/>
                  <a:gd name="T1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38">
                    <a:moveTo>
                      <a:pt x="8" y="38"/>
                    </a:moveTo>
                    <a:cubicBezTo>
                      <a:pt x="4" y="38"/>
                      <a:pt x="0" y="34"/>
                      <a:pt x="0" y="3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2" y="0"/>
                      <a:pt x="15" y="3"/>
                      <a:pt x="15" y="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4"/>
                      <a:pt x="12" y="38"/>
                      <a:pt x="8" y="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349">
                <a:extLst>
                  <a:ext uri="{FF2B5EF4-FFF2-40B4-BE49-F238E27FC236}">
                    <a16:creationId xmlns:a16="http://schemas.microsoft.com/office/drawing/2014/main" id="{882296BE-3D23-A7A2-85FB-544BA5A391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3521" y="5730572"/>
                <a:ext cx="58203" cy="73169"/>
              </a:xfrm>
              <a:custGeom>
                <a:avLst/>
                <a:gdLst>
                  <a:gd name="T0" fmla="*/ 20 w 28"/>
                  <a:gd name="T1" fmla="*/ 35 h 35"/>
                  <a:gd name="T2" fmla="*/ 13 w 28"/>
                  <a:gd name="T3" fmla="*/ 32 h 35"/>
                  <a:gd name="T4" fmla="*/ 2 w 28"/>
                  <a:gd name="T5" fmla="*/ 12 h 35"/>
                  <a:gd name="T6" fmla="*/ 4 w 28"/>
                  <a:gd name="T7" fmla="*/ 2 h 35"/>
                  <a:gd name="T8" fmla="*/ 14 w 28"/>
                  <a:gd name="T9" fmla="*/ 5 h 35"/>
                  <a:gd name="T10" fmla="*/ 26 w 28"/>
                  <a:gd name="T11" fmla="*/ 25 h 35"/>
                  <a:gd name="T12" fmla="*/ 23 w 28"/>
                  <a:gd name="T13" fmla="*/ 35 h 35"/>
                  <a:gd name="T14" fmla="*/ 20 w 28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35">
                    <a:moveTo>
                      <a:pt x="20" y="35"/>
                    </a:moveTo>
                    <a:cubicBezTo>
                      <a:pt x="17" y="35"/>
                      <a:pt x="15" y="34"/>
                      <a:pt x="13" y="3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8"/>
                      <a:pt x="1" y="4"/>
                      <a:pt x="4" y="2"/>
                    </a:cubicBezTo>
                    <a:cubicBezTo>
                      <a:pt x="8" y="0"/>
                      <a:pt x="12" y="1"/>
                      <a:pt x="14" y="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8" y="28"/>
                      <a:pt x="27" y="33"/>
                      <a:pt x="23" y="35"/>
                    </a:cubicBezTo>
                    <a:cubicBezTo>
                      <a:pt x="22" y="35"/>
                      <a:pt x="21" y="35"/>
                      <a:pt x="20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350">
                <a:extLst>
                  <a:ext uri="{FF2B5EF4-FFF2-40B4-BE49-F238E27FC236}">
                    <a16:creationId xmlns:a16="http://schemas.microsoft.com/office/drawing/2014/main" id="{64BDEB69-2E77-0C0B-7260-EAF7985C6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0397" y="5818707"/>
                <a:ext cx="76495" cy="56539"/>
              </a:xfrm>
              <a:custGeom>
                <a:avLst/>
                <a:gdLst>
                  <a:gd name="T0" fmla="*/ 28 w 37"/>
                  <a:gd name="T1" fmla="*/ 27 h 27"/>
                  <a:gd name="T2" fmla="*/ 25 w 37"/>
                  <a:gd name="T3" fmla="*/ 26 h 27"/>
                  <a:gd name="T4" fmla="*/ 5 w 37"/>
                  <a:gd name="T5" fmla="*/ 14 h 27"/>
                  <a:gd name="T6" fmla="*/ 2 w 37"/>
                  <a:gd name="T7" fmla="*/ 5 h 27"/>
                  <a:gd name="T8" fmla="*/ 12 w 37"/>
                  <a:gd name="T9" fmla="*/ 2 h 27"/>
                  <a:gd name="T10" fmla="*/ 32 w 37"/>
                  <a:gd name="T11" fmla="*/ 14 h 27"/>
                  <a:gd name="T12" fmla="*/ 35 w 37"/>
                  <a:gd name="T13" fmla="*/ 23 h 27"/>
                  <a:gd name="T14" fmla="*/ 28 w 37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7">
                    <a:moveTo>
                      <a:pt x="28" y="27"/>
                    </a:moveTo>
                    <a:cubicBezTo>
                      <a:pt x="27" y="27"/>
                      <a:pt x="26" y="27"/>
                      <a:pt x="25" y="26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9" y="0"/>
                      <a:pt x="12" y="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5" y="16"/>
                      <a:pt x="37" y="20"/>
                      <a:pt x="35" y="23"/>
                    </a:cubicBezTo>
                    <a:cubicBezTo>
                      <a:pt x="33" y="26"/>
                      <a:pt x="31" y="27"/>
                      <a:pt x="28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351">
                <a:extLst>
                  <a:ext uri="{FF2B5EF4-FFF2-40B4-BE49-F238E27FC236}">
                    <a16:creationId xmlns:a16="http://schemas.microsoft.com/office/drawing/2014/main" id="{005F8F0A-084E-9F1B-C2D5-4B457AA11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477" y="5943426"/>
                <a:ext cx="78158" cy="28270"/>
              </a:xfrm>
              <a:custGeom>
                <a:avLst/>
                <a:gdLst>
                  <a:gd name="T0" fmla="*/ 31 w 38"/>
                  <a:gd name="T1" fmla="*/ 14 h 14"/>
                  <a:gd name="T2" fmla="*/ 8 w 38"/>
                  <a:gd name="T3" fmla="*/ 14 h 14"/>
                  <a:gd name="T4" fmla="*/ 0 w 38"/>
                  <a:gd name="T5" fmla="*/ 7 h 14"/>
                  <a:gd name="T6" fmla="*/ 8 w 38"/>
                  <a:gd name="T7" fmla="*/ 0 h 14"/>
                  <a:gd name="T8" fmla="*/ 31 w 38"/>
                  <a:gd name="T9" fmla="*/ 0 h 14"/>
                  <a:gd name="T10" fmla="*/ 38 w 38"/>
                  <a:gd name="T11" fmla="*/ 7 h 14"/>
                  <a:gd name="T12" fmla="*/ 31 w 38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4">
                    <a:moveTo>
                      <a:pt x="31" y="14"/>
                    </a:moveTo>
                    <a:cubicBezTo>
                      <a:pt x="8" y="14"/>
                      <a:pt x="8" y="14"/>
                      <a:pt x="8" y="14"/>
                    </a:cubicBezTo>
                    <a:cubicBezTo>
                      <a:pt x="4" y="14"/>
                      <a:pt x="0" y="11"/>
                      <a:pt x="0" y="7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5" y="0"/>
                      <a:pt x="38" y="3"/>
                      <a:pt x="38" y="7"/>
                    </a:cubicBezTo>
                    <a:cubicBezTo>
                      <a:pt x="38" y="11"/>
                      <a:pt x="35" y="14"/>
                      <a:pt x="31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352">
                <a:extLst>
                  <a:ext uri="{FF2B5EF4-FFF2-40B4-BE49-F238E27FC236}">
                    <a16:creationId xmlns:a16="http://schemas.microsoft.com/office/drawing/2014/main" id="{74DCD0C4-F7DC-7548-9E3F-9818314D0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2083" y="6041539"/>
                <a:ext cx="76495" cy="56539"/>
              </a:xfrm>
              <a:custGeom>
                <a:avLst/>
                <a:gdLst>
                  <a:gd name="T0" fmla="*/ 9 w 37"/>
                  <a:gd name="T1" fmla="*/ 27 h 27"/>
                  <a:gd name="T2" fmla="*/ 2 w 37"/>
                  <a:gd name="T3" fmla="*/ 23 h 27"/>
                  <a:gd name="T4" fmla="*/ 5 w 37"/>
                  <a:gd name="T5" fmla="*/ 13 h 27"/>
                  <a:gd name="T6" fmla="*/ 25 w 37"/>
                  <a:gd name="T7" fmla="*/ 2 h 27"/>
                  <a:gd name="T8" fmla="*/ 35 w 37"/>
                  <a:gd name="T9" fmla="*/ 4 h 27"/>
                  <a:gd name="T10" fmla="*/ 32 w 37"/>
                  <a:gd name="T11" fmla="*/ 14 h 27"/>
                  <a:gd name="T12" fmla="*/ 12 w 37"/>
                  <a:gd name="T13" fmla="*/ 26 h 27"/>
                  <a:gd name="T14" fmla="*/ 9 w 37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7">
                    <a:moveTo>
                      <a:pt x="9" y="27"/>
                    </a:moveTo>
                    <a:cubicBezTo>
                      <a:pt x="6" y="27"/>
                      <a:pt x="4" y="25"/>
                      <a:pt x="2" y="23"/>
                    </a:cubicBezTo>
                    <a:cubicBezTo>
                      <a:pt x="0" y="20"/>
                      <a:pt x="2" y="15"/>
                      <a:pt x="5" y="13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9" y="0"/>
                      <a:pt x="33" y="1"/>
                      <a:pt x="35" y="4"/>
                    </a:cubicBezTo>
                    <a:cubicBezTo>
                      <a:pt x="37" y="8"/>
                      <a:pt x="36" y="12"/>
                      <a:pt x="32" y="14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6"/>
                      <a:pt x="10" y="27"/>
                      <a:pt x="9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353">
                <a:extLst>
                  <a:ext uri="{FF2B5EF4-FFF2-40B4-BE49-F238E27FC236}">
                    <a16:creationId xmlns:a16="http://schemas.microsoft.com/office/drawing/2014/main" id="{0B561DDA-3431-D145-F7C4-E2B9BBEAC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7882" y="6053179"/>
                <a:ext cx="76495" cy="56539"/>
              </a:xfrm>
              <a:custGeom>
                <a:avLst/>
                <a:gdLst>
                  <a:gd name="T0" fmla="*/ 29 w 37"/>
                  <a:gd name="T1" fmla="*/ 27 h 27"/>
                  <a:gd name="T2" fmla="*/ 25 w 37"/>
                  <a:gd name="T3" fmla="*/ 26 h 27"/>
                  <a:gd name="T4" fmla="*/ 5 w 37"/>
                  <a:gd name="T5" fmla="*/ 15 h 27"/>
                  <a:gd name="T6" fmla="*/ 2 w 37"/>
                  <a:gd name="T7" fmla="*/ 5 h 27"/>
                  <a:gd name="T8" fmla="*/ 12 w 37"/>
                  <a:gd name="T9" fmla="*/ 2 h 27"/>
                  <a:gd name="T10" fmla="*/ 32 w 37"/>
                  <a:gd name="T11" fmla="*/ 14 h 27"/>
                  <a:gd name="T12" fmla="*/ 35 w 37"/>
                  <a:gd name="T13" fmla="*/ 23 h 27"/>
                  <a:gd name="T14" fmla="*/ 29 w 37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7">
                    <a:moveTo>
                      <a:pt x="29" y="27"/>
                    </a:moveTo>
                    <a:cubicBezTo>
                      <a:pt x="27" y="27"/>
                      <a:pt x="26" y="27"/>
                      <a:pt x="25" y="2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1" y="13"/>
                      <a:pt x="0" y="8"/>
                      <a:pt x="2" y="5"/>
                    </a:cubicBezTo>
                    <a:cubicBezTo>
                      <a:pt x="4" y="1"/>
                      <a:pt x="9" y="0"/>
                      <a:pt x="12" y="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6" y="16"/>
                      <a:pt x="37" y="20"/>
                      <a:pt x="35" y="23"/>
                    </a:cubicBezTo>
                    <a:cubicBezTo>
                      <a:pt x="34" y="26"/>
                      <a:pt x="31" y="27"/>
                      <a:pt x="29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354">
                <a:extLst>
                  <a:ext uri="{FF2B5EF4-FFF2-40B4-BE49-F238E27FC236}">
                    <a16:creationId xmlns:a16="http://schemas.microsoft.com/office/drawing/2014/main" id="{4D00C46A-46AC-F6F1-83EE-B2ABC9A11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1140" y="5958393"/>
                <a:ext cx="76495" cy="28270"/>
              </a:xfrm>
              <a:custGeom>
                <a:avLst/>
                <a:gdLst>
                  <a:gd name="T0" fmla="*/ 30 w 37"/>
                  <a:gd name="T1" fmla="*/ 14 h 14"/>
                  <a:gd name="T2" fmla="*/ 7 w 37"/>
                  <a:gd name="T3" fmla="*/ 14 h 14"/>
                  <a:gd name="T4" fmla="*/ 0 w 37"/>
                  <a:gd name="T5" fmla="*/ 7 h 14"/>
                  <a:gd name="T6" fmla="*/ 7 w 37"/>
                  <a:gd name="T7" fmla="*/ 0 h 14"/>
                  <a:gd name="T8" fmla="*/ 30 w 37"/>
                  <a:gd name="T9" fmla="*/ 0 h 14"/>
                  <a:gd name="T10" fmla="*/ 37 w 37"/>
                  <a:gd name="T11" fmla="*/ 7 h 14"/>
                  <a:gd name="T12" fmla="*/ 30 w 37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14">
                    <a:moveTo>
                      <a:pt x="30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4" y="0"/>
                      <a:pt x="37" y="3"/>
                      <a:pt x="37" y="7"/>
                    </a:cubicBezTo>
                    <a:cubicBezTo>
                      <a:pt x="37" y="11"/>
                      <a:pt x="34" y="14"/>
                      <a:pt x="30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355">
                <a:extLst>
                  <a:ext uri="{FF2B5EF4-FFF2-40B4-BE49-F238E27FC236}">
                    <a16:creationId xmlns:a16="http://schemas.microsoft.com/office/drawing/2014/main" id="{F3EA3DE2-E58A-6387-9066-573C4B618C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6196" y="5830347"/>
                <a:ext cx="76495" cy="56539"/>
              </a:xfrm>
              <a:custGeom>
                <a:avLst/>
                <a:gdLst>
                  <a:gd name="T0" fmla="*/ 8 w 37"/>
                  <a:gd name="T1" fmla="*/ 27 h 27"/>
                  <a:gd name="T2" fmla="*/ 2 w 37"/>
                  <a:gd name="T3" fmla="*/ 24 h 27"/>
                  <a:gd name="T4" fmla="*/ 5 w 37"/>
                  <a:gd name="T5" fmla="*/ 14 h 27"/>
                  <a:gd name="T6" fmla="*/ 25 w 37"/>
                  <a:gd name="T7" fmla="*/ 2 h 27"/>
                  <a:gd name="T8" fmla="*/ 35 w 37"/>
                  <a:gd name="T9" fmla="*/ 5 h 27"/>
                  <a:gd name="T10" fmla="*/ 32 w 37"/>
                  <a:gd name="T11" fmla="*/ 15 h 27"/>
                  <a:gd name="T12" fmla="*/ 12 w 37"/>
                  <a:gd name="T13" fmla="*/ 26 h 27"/>
                  <a:gd name="T14" fmla="*/ 8 w 37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7">
                    <a:moveTo>
                      <a:pt x="8" y="27"/>
                    </a:moveTo>
                    <a:cubicBezTo>
                      <a:pt x="6" y="27"/>
                      <a:pt x="3" y="26"/>
                      <a:pt x="2" y="24"/>
                    </a:cubicBezTo>
                    <a:cubicBezTo>
                      <a:pt x="0" y="20"/>
                      <a:pt x="1" y="16"/>
                      <a:pt x="5" y="14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8" y="0"/>
                      <a:pt x="33" y="1"/>
                      <a:pt x="35" y="5"/>
                    </a:cubicBezTo>
                    <a:cubicBezTo>
                      <a:pt x="37" y="8"/>
                      <a:pt x="35" y="13"/>
                      <a:pt x="32" y="15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7"/>
                      <a:pt x="9" y="27"/>
                      <a:pt x="8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356">
                <a:extLst>
                  <a:ext uri="{FF2B5EF4-FFF2-40B4-BE49-F238E27FC236}">
                    <a16:creationId xmlns:a16="http://schemas.microsoft.com/office/drawing/2014/main" id="{2D730E28-A862-4657-194B-F0324B4D3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353" y="5738887"/>
                <a:ext cx="59865" cy="73169"/>
              </a:xfrm>
              <a:custGeom>
                <a:avLst/>
                <a:gdLst>
                  <a:gd name="T0" fmla="*/ 8 w 28"/>
                  <a:gd name="T1" fmla="*/ 35 h 35"/>
                  <a:gd name="T2" fmla="*/ 4 w 28"/>
                  <a:gd name="T3" fmla="*/ 34 h 35"/>
                  <a:gd name="T4" fmla="*/ 2 w 28"/>
                  <a:gd name="T5" fmla="*/ 24 h 35"/>
                  <a:gd name="T6" fmla="*/ 13 w 28"/>
                  <a:gd name="T7" fmla="*/ 4 h 35"/>
                  <a:gd name="T8" fmla="*/ 23 w 28"/>
                  <a:gd name="T9" fmla="*/ 2 h 35"/>
                  <a:gd name="T10" fmla="*/ 26 w 28"/>
                  <a:gd name="T11" fmla="*/ 11 h 35"/>
                  <a:gd name="T12" fmla="*/ 14 w 28"/>
                  <a:gd name="T13" fmla="*/ 32 h 35"/>
                  <a:gd name="T14" fmla="*/ 8 w 28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35">
                    <a:moveTo>
                      <a:pt x="8" y="35"/>
                    </a:moveTo>
                    <a:cubicBezTo>
                      <a:pt x="7" y="35"/>
                      <a:pt x="5" y="35"/>
                      <a:pt x="4" y="34"/>
                    </a:cubicBezTo>
                    <a:cubicBezTo>
                      <a:pt x="1" y="32"/>
                      <a:pt x="0" y="28"/>
                      <a:pt x="2" y="2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5" y="1"/>
                      <a:pt x="19" y="0"/>
                      <a:pt x="23" y="2"/>
                    </a:cubicBezTo>
                    <a:cubicBezTo>
                      <a:pt x="26" y="4"/>
                      <a:pt x="28" y="8"/>
                      <a:pt x="26" y="11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3" y="34"/>
                      <a:pt x="10" y="35"/>
                      <a:pt x="8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357">
                <a:extLst>
                  <a:ext uri="{FF2B5EF4-FFF2-40B4-BE49-F238E27FC236}">
                    <a16:creationId xmlns:a16="http://schemas.microsoft.com/office/drawing/2014/main" id="{B0E21628-0661-3BBF-F86C-1C65D02B18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6870" y="5828685"/>
                <a:ext cx="281035" cy="337574"/>
              </a:xfrm>
              <a:custGeom>
                <a:avLst/>
                <a:gdLst>
                  <a:gd name="T0" fmla="*/ 67 w 134"/>
                  <a:gd name="T1" fmla="*/ 0 h 162"/>
                  <a:gd name="T2" fmla="*/ 0 w 134"/>
                  <a:gd name="T3" fmla="*/ 73 h 162"/>
                  <a:gd name="T4" fmla="*/ 31 w 134"/>
                  <a:gd name="T5" fmla="*/ 162 h 162"/>
                  <a:gd name="T6" fmla="*/ 71 w 134"/>
                  <a:gd name="T7" fmla="*/ 162 h 162"/>
                  <a:gd name="T8" fmla="*/ 107 w 134"/>
                  <a:gd name="T9" fmla="*/ 132 h 162"/>
                  <a:gd name="T10" fmla="*/ 134 w 134"/>
                  <a:gd name="T11" fmla="*/ 67 h 162"/>
                  <a:gd name="T12" fmla="*/ 59 w 134"/>
                  <a:gd name="T13" fmla="*/ 118 h 162"/>
                  <a:gd name="T14" fmla="*/ 45 w 134"/>
                  <a:gd name="T15" fmla="*/ 91 h 162"/>
                  <a:gd name="T16" fmla="*/ 54 w 134"/>
                  <a:gd name="T17" fmla="*/ 87 h 162"/>
                  <a:gd name="T18" fmla="*/ 73 w 134"/>
                  <a:gd name="T19" fmla="*/ 87 h 162"/>
                  <a:gd name="T20" fmla="*/ 80 w 134"/>
                  <a:gd name="T21" fmla="*/ 92 h 162"/>
                  <a:gd name="T22" fmla="*/ 84 w 134"/>
                  <a:gd name="T23" fmla="*/ 91 h 162"/>
                  <a:gd name="T24" fmla="*/ 71 w 134"/>
                  <a:gd name="T25" fmla="*/ 118 h 162"/>
                  <a:gd name="T26" fmla="*/ 59 w 134"/>
                  <a:gd name="T27" fmla="*/ 150 h 162"/>
                  <a:gd name="T28" fmla="*/ 55 w 134"/>
                  <a:gd name="T29" fmla="*/ 72 h 162"/>
                  <a:gd name="T30" fmla="*/ 57 w 134"/>
                  <a:gd name="T31" fmla="*/ 74 h 162"/>
                  <a:gd name="T32" fmla="*/ 55 w 134"/>
                  <a:gd name="T33" fmla="*/ 72 h 162"/>
                  <a:gd name="T34" fmla="*/ 75 w 134"/>
                  <a:gd name="T35" fmla="*/ 70 h 162"/>
                  <a:gd name="T36" fmla="*/ 76 w 134"/>
                  <a:gd name="T37" fmla="*/ 70 h 162"/>
                  <a:gd name="T38" fmla="*/ 74 w 134"/>
                  <a:gd name="T39" fmla="*/ 71 h 162"/>
                  <a:gd name="T40" fmla="*/ 121 w 134"/>
                  <a:gd name="T41" fmla="*/ 77 h 162"/>
                  <a:gd name="T42" fmla="*/ 98 w 134"/>
                  <a:gd name="T43" fmla="*/ 125 h 162"/>
                  <a:gd name="T44" fmla="*/ 79 w 134"/>
                  <a:gd name="T45" fmla="*/ 150 h 162"/>
                  <a:gd name="T46" fmla="*/ 94 w 134"/>
                  <a:gd name="T47" fmla="*/ 90 h 162"/>
                  <a:gd name="T48" fmla="*/ 87 w 134"/>
                  <a:gd name="T49" fmla="*/ 86 h 162"/>
                  <a:gd name="T50" fmla="*/ 77 w 134"/>
                  <a:gd name="T51" fmla="*/ 85 h 162"/>
                  <a:gd name="T52" fmla="*/ 75 w 134"/>
                  <a:gd name="T53" fmla="*/ 83 h 162"/>
                  <a:gd name="T54" fmla="*/ 75 w 134"/>
                  <a:gd name="T55" fmla="*/ 66 h 162"/>
                  <a:gd name="T56" fmla="*/ 71 w 134"/>
                  <a:gd name="T57" fmla="*/ 82 h 162"/>
                  <a:gd name="T58" fmla="*/ 57 w 134"/>
                  <a:gd name="T59" fmla="*/ 84 h 162"/>
                  <a:gd name="T60" fmla="*/ 57 w 134"/>
                  <a:gd name="T61" fmla="*/ 68 h 162"/>
                  <a:gd name="T62" fmla="*/ 51 w 134"/>
                  <a:gd name="T63" fmla="*/ 81 h 162"/>
                  <a:gd name="T64" fmla="*/ 47 w 134"/>
                  <a:gd name="T65" fmla="*/ 87 h 162"/>
                  <a:gd name="T66" fmla="*/ 43 w 134"/>
                  <a:gd name="T67" fmla="*/ 86 h 162"/>
                  <a:gd name="T68" fmla="*/ 37 w 134"/>
                  <a:gd name="T69" fmla="*/ 84 h 162"/>
                  <a:gd name="T70" fmla="*/ 37 w 134"/>
                  <a:gd name="T71" fmla="*/ 84 h 162"/>
                  <a:gd name="T72" fmla="*/ 37 w 134"/>
                  <a:gd name="T73" fmla="*/ 84 h 162"/>
                  <a:gd name="T74" fmla="*/ 51 w 134"/>
                  <a:gd name="T75" fmla="*/ 119 h 162"/>
                  <a:gd name="T76" fmla="*/ 43 w 134"/>
                  <a:gd name="T77" fmla="*/ 150 h 162"/>
                  <a:gd name="T78" fmla="*/ 12 w 134"/>
                  <a:gd name="T79" fmla="*/ 77 h 162"/>
                  <a:gd name="T80" fmla="*/ 11 w 134"/>
                  <a:gd name="T81" fmla="*/ 69 h 162"/>
                  <a:gd name="T82" fmla="*/ 67 w 134"/>
                  <a:gd name="T83" fmla="*/ 11 h 162"/>
                  <a:gd name="T84" fmla="*/ 122 w 134"/>
                  <a:gd name="T85" fmla="*/ 6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4" h="162">
                    <a:moveTo>
                      <a:pt x="134" y="67"/>
                    </a:moveTo>
                    <a:cubicBezTo>
                      <a:pt x="134" y="30"/>
                      <a:pt x="104" y="0"/>
                      <a:pt x="67" y="0"/>
                    </a:cubicBezTo>
                    <a:cubicBezTo>
                      <a:pt x="30" y="0"/>
                      <a:pt x="0" y="30"/>
                      <a:pt x="0" y="67"/>
                    </a:cubicBezTo>
                    <a:cubicBezTo>
                      <a:pt x="0" y="69"/>
                      <a:pt x="0" y="71"/>
                      <a:pt x="0" y="73"/>
                    </a:cubicBezTo>
                    <a:cubicBezTo>
                      <a:pt x="0" y="74"/>
                      <a:pt x="1" y="100"/>
                      <a:pt x="26" y="132"/>
                    </a:cubicBezTo>
                    <a:cubicBezTo>
                      <a:pt x="34" y="142"/>
                      <a:pt x="31" y="162"/>
                      <a:pt x="31" y="162"/>
                    </a:cubicBezTo>
                    <a:cubicBezTo>
                      <a:pt x="41" y="162"/>
                      <a:pt x="51" y="162"/>
                      <a:pt x="62" y="162"/>
                    </a:cubicBezTo>
                    <a:cubicBezTo>
                      <a:pt x="65" y="162"/>
                      <a:pt x="68" y="162"/>
                      <a:pt x="71" y="162"/>
                    </a:cubicBezTo>
                    <a:cubicBezTo>
                      <a:pt x="82" y="162"/>
                      <a:pt x="92" y="162"/>
                      <a:pt x="102" y="162"/>
                    </a:cubicBezTo>
                    <a:cubicBezTo>
                      <a:pt x="102" y="162"/>
                      <a:pt x="99" y="142"/>
                      <a:pt x="107" y="132"/>
                    </a:cubicBezTo>
                    <a:cubicBezTo>
                      <a:pt x="132" y="100"/>
                      <a:pt x="134" y="74"/>
                      <a:pt x="133" y="73"/>
                    </a:cubicBezTo>
                    <a:cubicBezTo>
                      <a:pt x="133" y="71"/>
                      <a:pt x="134" y="69"/>
                      <a:pt x="134" y="67"/>
                    </a:cubicBezTo>
                    <a:close/>
                    <a:moveTo>
                      <a:pt x="59" y="150"/>
                    </a:moveTo>
                    <a:cubicBezTo>
                      <a:pt x="59" y="118"/>
                      <a:pt x="59" y="118"/>
                      <a:pt x="59" y="118"/>
                    </a:cubicBezTo>
                    <a:cubicBezTo>
                      <a:pt x="59" y="117"/>
                      <a:pt x="59" y="117"/>
                      <a:pt x="58" y="116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0"/>
                    </a:cubicBezTo>
                    <a:cubicBezTo>
                      <a:pt x="50" y="90"/>
                      <a:pt x="52" y="88"/>
                      <a:pt x="54" y="87"/>
                    </a:cubicBezTo>
                    <a:cubicBezTo>
                      <a:pt x="56" y="89"/>
                      <a:pt x="59" y="91"/>
                      <a:pt x="61" y="91"/>
                    </a:cubicBezTo>
                    <a:cubicBezTo>
                      <a:pt x="65" y="92"/>
                      <a:pt x="69" y="90"/>
                      <a:pt x="73" y="87"/>
                    </a:cubicBezTo>
                    <a:cubicBezTo>
                      <a:pt x="73" y="87"/>
                      <a:pt x="73" y="87"/>
                      <a:pt x="73" y="88"/>
                    </a:cubicBezTo>
                    <a:cubicBezTo>
                      <a:pt x="75" y="91"/>
                      <a:pt x="78" y="92"/>
                      <a:pt x="80" y="92"/>
                    </a:cubicBezTo>
                    <a:cubicBezTo>
                      <a:pt x="81" y="92"/>
                      <a:pt x="81" y="92"/>
                      <a:pt x="81" y="92"/>
                    </a:cubicBezTo>
                    <a:cubicBezTo>
                      <a:pt x="82" y="92"/>
                      <a:pt x="83" y="92"/>
                      <a:pt x="84" y="91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71" y="117"/>
                      <a:pt x="71" y="117"/>
                      <a:pt x="71" y="118"/>
                    </a:cubicBezTo>
                    <a:cubicBezTo>
                      <a:pt x="71" y="150"/>
                      <a:pt x="71" y="150"/>
                      <a:pt x="71" y="150"/>
                    </a:cubicBezTo>
                    <a:lnTo>
                      <a:pt x="59" y="150"/>
                    </a:lnTo>
                    <a:close/>
                    <a:moveTo>
                      <a:pt x="55" y="72"/>
                    </a:move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2"/>
                      <a:pt x="55" y="72"/>
                      <a:pt x="56" y="72"/>
                    </a:cubicBezTo>
                    <a:cubicBezTo>
                      <a:pt x="57" y="72"/>
                      <a:pt x="57" y="72"/>
                      <a:pt x="57" y="74"/>
                    </a:cubicBezTo>
                    <a:cubicBezTo>
                      <a:pt x="57" y="75"/>
                      <a:pt x="56" y="77"/>
                      <a:pt x="55" y="80"/>
                    </a:cubicBezTo>
                    <a:cubicBezTo>
                      <a:pt x="54" y="76"/>
                      <a:pt x="54" y="73"/>
                      <a:pt x="55" y="72"/>
                    </a:cubicBezTo>
                    <a:close/>
                    <a:moveTo>
                      <a:pt x="74" y="71"/>
                    </a:moveTo>
                    <a:cubicBezTo>
                      <a:pt x="74" y="70"/>
                      <a:pt x="75" y="70"/>
                      <a:pt x="75" y="70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6" y="71"/>
                      <a:pt x="76" y="74"/>
                      <a:pt x="74" y="78"/>
                    </a:cubicBezTo>
                    <a:cubicBezTo>
                      <a:pt x="73" y="75"/>
                      <a:pt x="73" y="72"/>
                      <a:pt x="74" y="71"/>
                    </a:cubicBezTo>
                    <a:close/>
                    <a:moveTo>
                      <a:pt x="122" y="69"/>
                    </a:moveTo>
                    <a:cubicBezTo>
                      <a:pt x="121" y="77"/>
                      <a:pt x="121" y="77"/>
                      <a:pt x="121" y="77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20" y="84"/>
                      <a:pt x="115" y="103"/>
                      <a:pt x="98" y="125"/>
                    </a:cubicBezTo>
                    <a:cubicBezTo>
                      <a:pt x="92" y="132"/>
                      <a:pt x="90" y="142"/>
                      <a:pt x="90" y="150"/>
                    </a:cubicBezTo>
                    <a:cubicBezTo>
                      <a:pt x="79" y="150"/>
                      <a:pt x="79" y="150"/>
                      <a:pt x="79" y="150"/>
                    </a:cubicBezTo>
                    <a:cubicBezTo>
                      <a:pt x="79" y="119"/>
                      <a:pt x="79" y="119"/>
                      <a:pt x="79" y="119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5" y="88"/>
                      <a:pt x="94" y="85"/>
                      <a:pt x="92" y="84"/>
                    </a:cubicBezTo>
                    <a:cubicBezTo>
                      <a:pt x="90" y="83"/>
                      <a:pt x="88" y="84"/>
                      <a:pt x="87" y="86"/>
                    </a:cubicBezTo>
                    <a:cubicBezTo>
                      <a:pt x="85" y="87"/>
                      <a:pt x="83" y="88"/>
                      <a:pt x="81" y="88"/>
                    </a:cubicBezTo>
                    <a:cubicBezTo>
                      <a:pt x="79" y="88"/>
                      <a:pt x="78" y="87"/>
                      <a:pt x="77" y="85"/>
                    </a:cubicBezTo>
                    <a:cubicBezTo>
                      <a:pt x="76" y="85"/>
                      <a:pt x="76" y="84"/>
                      <a:pt x="75" y="83"/>
                    </a:cubicBezTo>
                    <a:cubicBezTo>
                      <a:pt x="75" y="83"/>
                      <a:pt x="75" y="83"/>
                      <a:pt x="75" y="83"/>
                    </a:cubicBezTo>
                    <a:cubicBezTo>
                      <a:pt x="79" y="78"/>
                      <a:pt x="81" y="72"/>
                      <a:pt x="79" y="68"/>
                    </a:cubicBezTo>
                    <a:cubicBezTo>
                      <a:pt x="79" y="66"/>
                      <a:pt x="77" y="65"/>
                      <a:pt x="75" y="66"/>
                    </a:cubicBezTo>
                    <a:cubicBezTo>
                      <a:pt x="73" y="66"/>
                      <a:pt x="71" y="67"/>
                      <a:pt x="70" y="69"/>
                    </a:cubicBezTo>
                    <a:cubicBezTo>
                      <a:pt x="69" y="72"/>
                      <a:pt x="69" y="78"/>
                      <a:pt x="71" y="82"/>
                    </a:cubicBezTo>
                    <a:cubicBezTo>
                      <a:pt x="68" y="85"/>
                      <a:pt x="65" y="88"/>
                      <a:pt x="62" y="87"/>
                    </a:cubicBezTo>
                    <a:cubicBezTo>
                      <a:pt x="60" y="87"/>
                      <a:pt x="58" y="86"/>
                      <a:pt x="57" y="84"/>
                    </a:cubicBezTo>
                    <a:cubicBezTo>
                      <a:pt x="60" y="80"/>
                      <a:pt x="61" y="77"/>
                      <a:pt x="61" y="73"/>
                    </a:cubicBezTo>
                    <a:cubicBezTo>
                      <a:pt x="61" y="71"/>
                      <a:pt x="60" y="68"/>
                      <a:pt x="57" y="68"/>
                    </a:cubicBezTo>
                    <a:cubicBezTo>
                      <a:pt x="55" y="67"/>
                      <a:pt x="53" y="68"/>
                      <a:pt x="52" y="69"/>
                    </a:cubicBezTo>
                    <a:cubicBezTo>
                      <a:pt x="49" y="72"/>
                      <a:pt x="50" y="77"/>
                      <a:pt x="51" y="81"/>
                    </a:cubicBezTo>
                    <a:cubicBezTo>
                      <a:pt x="51" y="82"/>
                      <a:pt x="51" y="83"/>
                      <a:pt x="52" y="83"/>
                    </a:cubicBezTo>
                    <a:cubicBezTo>
                      <a:pt x="50" y="85"/>
                      <a:pt x="48" y="86"/>
                      <a:pt x="47" y="87"/>
                    </a:cubicBezTo>
                    <a:cubicBezTo>
                      <a:pt x="45" y="87"/>
                      <a:pt x="44" y="87"/>
                      <a:pt x="43" y="87"/>
                    </a:cubicBezTo>
                    <a:cubicBezTo>
                      <a:pt x="43" y="86"/>
                      <a:pt x="43" y="86"/>
                      <a:pt x="43" y="86"/>
                    </a:cubicBezTo>
                    <a:cubicBezTo>
                      <a:pt x="42" y="84"/>
                      <a:pt x="40" y="83"/>
                      <a:pt x="38" y="84"/>
                    </a:cubicBezTo>
                    <a:cubicBezTo>
                      <a:pt x="38" y="84"/>
                      <a:pt x="38" y="84"/>
                      <a:pt x="37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5" y="85"/>
                      <a:pt x="35" y="88"/>
                      <a:pt x="36" y="90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150"/>
                      <a:pt x="51" y="150"/>
                      <a:pt x="51" y="150"/>
                    </a:cubicBezTo>
                    <a:cubicBezTo>
                      <a:pt x="43" y="150"/>
                      <a:pt x="43" y="150"/>
                      <a:pt x="43" y="150"/>
                    </a:cubicBezTo>
                    <a:cubicBezTo>
                      <a:pt x="43" y="142"/>
                      <a:pt x="41" y="132"/>
                      <a:pt x="36" y="125"/>
                    </a:cubicBezTo>
                    <a:cubicBezTo>
                      <a:pt x="18" y="103"/>
                      <a:pt x="13" y="84"/>
                      <a:pt x="12" y="77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11" y="68"/>
                      <a:pt x="11" y="67"/>
                      <a:pt x="11" y="67"/>
                    </a:cubicBezTo>
                    <a:cubicBezTo>
                      <a:pt x="11" y="36"/>
                      <a:pt x="36" y="11"/>
                      <a:pt x="67" y="11"/>
                    </a:cubicBezTo>
                    <a:cubicBezTo>
                      <a:pt x="97" y="11"/>
                      <a:pt x="122" y="36"/>
                      <a:pt x="122" y="67"/>
                    </a:cubicBezTo>
                    <a:cubicBezTo>
                      <a:pt x="122" y="67"/>
                      <a:pt x="122" y="68"/>
                      <a:pt x="122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358">
                <a:extLst>
                  <a:ext uri="{FF2B5EF4-FFF2-40B4-BE49-F238E27FC236}">
                    <a16:creationId xmlns:a16="http://schemas.microsoft.com/office/drawing/2014/main" id="{025F0258-0BCD-AD6A-9C1E-D17B84FC4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1724" y="6176235"/>
                <a:ext cx="148001" cy="84810"/>
              </a:xfrm>
              <a:custGeom>
                <a:avLst/>
                <a:gdLst>
                  <a:gd name="T0" fmla="*/ 0 w 71"/>
                  <a:gd name="T1" fmla="*/ 6 h 40"/>
                  <a:gd name="T2" fmla="*/ 3 w 71"/>
                  <a:gd name="T3" fmla="*/ 6 h 40"/>
                  <a:gd name="T4" fmla="*/ 3 w 71"/>
                  <a:gd name="T5" fmla="*/ 11 h 40"/>
                  <a:gd name="T6" fmla="*/ 0 w 71"/>
                  <a:gd name="T7" fmla="*/ 11 h 40"/>
                  <a:gd name="T8" fmla="*/ 0 w 71"/>
                  <a:gd name="T9" fmla="*/ 17 h 40"/>
                  <a:gd name="T10" fmla="*/ 3 w 71"/>
                  <a:gd name="T11" fmla="*/ 17 h 40"/>
                  <a:gd name="T12" fmla="*/ 3 w 71"/>
                  <a:gd name="T13" fmla="*/ 22 h 40"/>
                  <a:gd name="T14" fmla="*/ 0 w 71"/>
                  <a:gd name="T15" fmla="*/ 22 h 40"/>
                  <a:gd name="T16" fmla="*/ 16 w 71"/>
                  <a:gd name="T17" fmla="*/ 34 h 40"/>
                  <a:gd name="T18" fmla="*/ 24 w 71"/>
                  <a:gd name="T19" fmla="*/ 40 h 40"/>
                  <a:gd name="T20" fmla="*/ 47 w 71"/>
                  <a:gd name="T21" fmla="*/ 40 h 40"/>
                  <a:gd name="T22" fmla="*/ 56 w 71"/>
                  <a:gd name="T23" fmla="*/ 34 h 40"/>
                  <a:gd name="T24" fmla="*/ 71 w 71"/>
                  <a:gd name="T25" fmla="*/ 22 h 40"/>
                  <a:gd name="T26" fmla="*/ 68 w 71"/>
                  <a:gd name="T27" fmla="*/ 22 h 40"/>
                  <a:gd name="T28" fmla="*/ 68 w 71"/>
                  <a:gd name="T29" fmla="*/ 17 h 40"/>
                  <a:gd name="T30" fmla="*/ 71 w 71"/>
                  <a:gd name="T31" fmla="*/ 17 h 40"/>
                  <a:gd name="T32" fmla="*/ 71 w 71"/>
                  <a:gd name="T33" fmla="*/ 11 h 40"/>
                  <a:gd name="T34" fmla="*/ 68 w 71"/>
                  <a:gd name="T35" fmla="*/ 11 h 40"/>
                  <a:gd name="T36" fmla="*/ 68 w 71"/>
                  <a:gd name="T37" fmla="*/ 6 h 40"/>
                  <a:gd name="T38" fmla="*/ 71 w 71"/>
                  <a:gd name="T39" fmla="*/ 6 h 40"/>
                  <a:gd name="T40" fmla="*/ 71 w 71"/>
                  <a:gd name="T41" fmla="*/ 0 h 40"/>
                  <a:gd name="T42" fmla="*/ 0 w 71"/>
                  <a:gd name="T43" fmla="*/ 0 h 40"/>
                  <a:gd name="T44" fmla="*/ 0 w 71"/>
                  <a:gd name="T45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1" h="40">
                    <a:moveTo>
                      <a:pt x="0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8"/>
                      <a:pt x="7" y="34"/>
                      <a:pt x="16" y="34"/>
                    </a:cubicBezTo>
                    <a:cubicBezTo>
                      <a:pt x="17" y="38"/>
                      <a:pt x="20" y="40"/>
                      <a:pt x="24" y="40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51" y="40"/>
                      <a:pt x="54" y="38"/>
                      <a:pt x="56" y="34"/>
                    </a:cubicBezTo>
                    <a:cubicBezTo>
                      <a:pt x="64" y="34"/>
                      <a:pt x="70" y="28"/>
                      <a:pt x="71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5729D8C-1335-3CED-BCD3-D8C78AA6A3EE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B583F4C-77A4-61EF-2C98-72FA580A4F6F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E16896D-0E16-6DCE-237D-3A5735F798FD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1600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597715" cy="687606"/>
            <a:chOff x="0" y="544294"/>
            <a:chExt cx="3597715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34528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6" y="544294"/>
              <a:ext cx="3578649" cy="646331"/>
              <a:chOff x="3407134" y="2943708"/>
              <a:chExt cx="3578649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997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4" y="2943708"/>
                <a:ext cx="35786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G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eometric Intuition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6E90B20-1F6E-F486-D20A-51D2CBB2500E}"/>
              </a:ext>
            </a:extLst>
          </p:cNvPr>
          <p:cNvSpPr/>
          <p:nvPr/>
        </p:nvSpPr>
        <p:spPr>
          <a:xfrm>
            <a:off x="6090618" y="2284048"/>
            <a:ext cx="2009197" cy="940842"/>
          </a:xfrm>
          <a:prstGeom prst="rect">
            <a:avLst/>
          </a:prstGeom>
          <a:solidFill>
            <a:srgbClr val="938D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B1BDC54-A39E-9BE2-C14F-2CD2A2FBC6E0}"/>
              </a:ext>
            </a:extLst>
          </p:cNvPr>
          <p:cNvCxnSpPr>
            <a:cxnSpLocks/>
          </p:cNvCxnSpPr>
          <p:nvPr/>
        </p:nvCxnSpPr>
        <p:spPr>
          <a:xfrm flipV="1">
            <a:off x="6095229" y="2803300"/>
            <a:ext cx="1721854" cy="365325"/>
          </a:xfrm>
          <a:prstGeom prst="straightConnector1">
            <a:avLst/>
          </a:prstGeom>
          <a:ln w="38100">
            <a:solidFill>
              <a:srgbClr val="E5E5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D676CFE9-1DD5-2179-15C5-1AD3C6364780}"/>
              </a:ext>
            </a:extLst>
          </p:cNvPr>
          <p:cNvSpPr/>
          <p:nvPr/>
        </p:nvSpPr>
        <p:spPr>
          <a:xfrm rot="5400000">
            <a:off x="3617807" y="3197289"/>
            <a:ext cx="2411793" cy="2451974"/>
          </a:xfrm>
          <a:prstGeom prst="rtTriangle">
            <a:avLst/>
          </a:prstGeom>
          <a:pattFill prst="wdDnDiag">
            <a:fgClr>
              <a:schemeClr val="bg2">
                <a:lumMod val="50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8289AAB3-CC62-7C94-357E-29218A7D7845}"/>
              </a:ext>
            </a:extLst>
          </p:cNvPr>
          <p:cNvSpPr/>
          <p:nvPr/>
        </p:nvSpPr>
        <p:spPr>
          <a:xfrm rot="10800000">
            <a:off x="6085903" y="3224889"/>
            <a:ext cx="2013909" cy="1603073"/>
          </a:xfrm>
          <a:prstGeom prst="rtTriangle">
            <a:avLst/>
          </a:prstGeom>
          <a:solidFill>
            <a:srgbClr val="938D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163465F-90D4-0A76-B4F2-04A44F3E175F}"/>
              </a:ext>
            </a:extLst>
          </p:cNvPr>
          <p:cNvCxnSpPr>
            <a:cxnSpLocks/>
            <a:endCxn id="93" idx="4"/>
          </p:cNvCxnSpPr>
          <p:nvPr/>
        </p:nvCxnSpPr>
        <p:spPr>
          <a:xfrm flipH="1">
            <a:off x="3597716" y="3176628"/>
            <a:ext cx="2492802" cy="245254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2F70D8E-A83F-250B-B091-EF0ED16426F3}"/>
              </a:ext>
            </a:extLst>
          </p:cNvPr>
          <p:cNvCxnSpPr>
            <a:cxnSpLocks/>
            <a:stCxn id="93" idx="0"/>
            <a:endCxn id="93" idx="2"/>
          </p:cNvCxnSpPr>
          <p:nvPr/>
        </p:nvCxnSpPr>
        <p:spPr>
          <a:xfrm flipH="1">
            <a:off x="3597716" y="3217380"/>
            <a:ext cx="2451974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L-Shape 98">
            <a:extLst>
              <a:ext uri="{FF2B5EF4-FFF2-40B4-BE49-F238E27FC236}">
                <a16:creationId xmlns:a16="http://schemas.microsoft.com/office/drawing/2014/main" id="{64CF046F-34F9-4F8D-8978-73087C89AF42}"/>
              </a:ext>
            </a:extLst>
          </p:cNvPr>
          <p:cNvSpPr/>
          <p:nvPr/>
        </p:nvSpPr>
        <p:spPr>
          <a:xfrm rot="5400000">
            <a:off x="5907120" y="3035415"/>
            <a:ext cx="157483" cy="166493"/>
          </a:xfrm>
          <a:prstGeom prst="corner">
            <a:avLst>
              <a:gd name="adj1" fmla="val 0"/>
              <a:gd name="adj2" fmla="val 0"/>
            </a:avLst>
          </a:prstGeom>
          <a:solidFill>
            <a:srgbClr val="C00000"/>
          </a:solidFill>
          <a:ln w="19050">
            <a:solidFill>
              <a:srgbClr val="FFC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53AE395-FA37-E25C-BAAB-A25F0065FDDA}"/>
              </a:ext>
            </a:extLst>
          </p:cNvPr>
          <p:cNvSpPr txBox="1"/>
          <p:nvPr/>
        </p:nvSpPr>
        <p:spPr>
          <a:xfrm>
            <a:off x="1729143" y="3760380"/>
            <a:ext cx="3126717" cy="4729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Feasible Region</a:t>
            </a:r>
          </a:p>
        </p:txBody>
      </p:sp>
      <p:sp>
        <p:nvSpPr>
          <p:cNvPr id="102" name="L-Shape 101">
            <a:extLst>
              <a:ext uri="{FF2B5EF4-FFF2-40B4-BE49-F238E27FC236}">
                <a16:creationId xmlns:a16="http://schemas.microsoft.com/office/drawing/2014/main" id="{E1B12710-E573-CF72-341C-57CAA58DC86C}"/>
              </a:ext>
            </a:extLst>
          </p:cNvPr>
          <p:cNvSpPr/>
          <p:nvPr/>
        </p:nvSpPr>
        <p:spPr>
          <a:xfrm rot="18539191">
            <a:off x="5995344" y="3247623"/>
            <a:ext cx="147527" cy="152506"/>
          </a:xfrm>
          <a:prstGeom prst="corner">
            <a:avLst>
              <a:gd name="adj1" fmla="val 0"/>
              <a:gd name="adj2" fmla="val 0"/>
            </a:avLst>
          </a:prstGeom>
          <a:solidFill>
            <a:srgbClr val="C00000"/>
          </a:solidFill>
          <a:ln w="19050">
            <a:solidFill>
              <a:srgbClr val="FFC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EE85B8F-19A6-3C49-5E0B-AE7305B3A00E}"/>
              </a:ext>
            </a:extLst>
          </p:cNvPr>
          <p:cNvCxnSpPr>
            <a:cxnSpLocks/>
            <a:stCxn id="94" idx="4"/>
          </p:cNvCxnSpPr>
          <p:nvPr/>
        </p:nvCxnSpPr>
        <p:spPr>
          <a:xfrm>
            <a:off x="6085903" y="3224889"/>
            <a:ext cx="2329501" cy="1854285"/>
          </a:xfrm>
          <a:prstGeom prst="straightConnector1">
            <a:avLst/>
          </a:prstGeom>
          <a:ln w="38100">
            <a:solidFill>
              <a:srgbClr val="FFC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1E50579-E1A0-EBAF-7AB2-D22D7A83A03C}"/>
                  </a:ext>
                </a:extLst>
              </p:cNvPr>
              <p:cNvSpPr txBox="1"/>
              <p:nvPr/>
            </p:nvSpPr>
            <p:spPr>
              <a:xfrm>
                <a:off x="7596085" y="2251666"/>
                <a:ext cx="3076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b="1" dirty="0">
                  <a:solidFill>
                    <a:srgbClr val="E5E5E5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1E50579-E1A0-EBAF-7AB2-D22D7A83A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85" y="2251666"/>
                <a:ext cx="307649" cy="553998"/>
              </a:xfrm>
              <a:prstGeom prst="rect">
                <a:avLst/>
              </a:prstGeom>
              <a:blipFill>
                <a:blip r:embed="rId3"/>
                <a:stretch>
                  <a:fillRect r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D4AA3AC-6149-E54D-E2B9-9EDD848B1A29}"/>
              </a:ext>
            </a:extLst>
          </p:cNvPr>
          <p:cNvGrpSpPr/>
          <p:nvPr/>
        </p:nvGrpSpPr>
        <p:grpSpPr>
          <a:xfrm>
            <a:off x="4096617" y="1608429"/>
            <a:ext cx="1920419" cy="1469502"/>
            <a:chOff x="4096617" y="1608429"/>
            <a:chExt cx="1920419" cy="14695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/>
                <p:nvPr/>
              </p:nvSpPr>
              <p:spPr>
                <a:xfrm>
                  <a:off x="4096617" y="1608429"/>
                  <a:ext cx="239564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6617" y="1608429"/>
                  <a:ext cx="239564" cy="553998"/>
                </a:xfrm>
                <a:prstGeom prst="rect">
                  <a:avLst/>
                </a:prstGeom>
                <a:blipFill>
                  <a:blip r:embed="rId5"/>
                  <a:stretch>
                    <a:fillRect r="-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F7BAA81-0D61-D0AF-71E3-B32275828021}"/>
                </a:ext>
              </a:extLst>
            </p:cNvPr>
            <p:cNvCxnSpPr>
              <a:cxnSpLocks/>
              <a:endCxn id="97" idx="1"/>
            </p:cNvCxnSpPr>
            <p:nvPr/>
          </p:nvCxnSpPr>
          <p:spPr>
            <a:xfrm>
              <a:off x="4575895" y="2066222"/>
              <a:ext cx="1441141" cy="1011709"/>
            </a:xfrm>
            <a:prstGeom prst="line">
              <a:avLst/>
            </a:prstGeom>
            <a:ln w="38100">
              <a:solidFill>
                <a:srgbClr val="E5E5E5"/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39">
            <a:extLst>
              <a:ext uri="{FF2B5EF4-FFF2-40B4-BE49-F238E27FC236}">
                <a16:creationId xmlns:a16="http://schemas.microsoft.com/office/drawing/2014/main" id="{7120EBE8-D301-6043-6976-7454412805F7}"/>
              </a:ext>
            </a:extLst>
          </p:cNvPr>
          <p:cNvSpPr txBox="1"/>
          <p:nvPr/>
        </p:nvSpPr>
        <p:spPr>
          <a:xfrm>
            <a:off x="329343" y="5789259"/>
            <a:ext cx="11248244" cy="494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60959" rIns="6095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just"/>
            <a:endParaRPr lang="en-US" sz="2400" dirty="0">
              <a:solidFill>
                <a:srgbClr val="E5E5E5"/>
              </a:solidFill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7A14DAF-8C93-BCC8-A9FC-9A5A0AE634D2}"/>
              </a:ext>
            </a:extLst>
          </p:cNvPr>
          <p:cNvCxnSpPr>
            <a:cxnSpLocks/>
          </p:cNvCxnSpPr>
          <p:nvPr/>
        </p:nvCxnSpPr>
        <p:spPr>
          <a:xfrm flipV="1">
            <a:off x="6086279" y="2066222"/>
            <a:ext cx="0" cy="1102403"/>
          </a:xfrm>
          <a:prstGeom prst="straightConnector1">
            <a:avLst/>
          </a:prstGeom>
          <a:ln w="38100">
            <a:solidFill>
              <a:srgbClr val="FFC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516289-7449-1EAA-1404-00E015209874}"/>
              </a:ext>
            </a:extLst>
          </p:cNvPr>
          <p:cNvGrpSpPr/>
          <p:nvPr/>
        </p:nvGrpSpPr>
        <p:grpSpPr>
          <a:xfrm>
            <a:off x="6028977" y="3151152"/>
            <a:ext cx="1961408" cy="1021525"/>
            <a:chOff x="6028977" y="3151152"/>
            <a:chExt cx="1961408" cy="1021525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A07CD217-C8DB-3332-2EDF-B0B3997248BE}"/>
                </a:ext>
              </a:extLst>
            </p:cNvPr>
            <p:cNvCxnSpPr>
              <a:cxnSpLocks/>
            </p:cNvCxnSpPr>
            <p:nvPr/>
          </p:nvCxnSpPr>
          <p:spPr>
            <a:xfrm>
              <a:off x="6028977" y="3151152"/>
              <a:ext cx="1961408" cy="618620"/>
            </a:xfrm>
            <a:prstGeom prst="straightConnector1">
              <a:avLst/>
            </a:prstGeom>
            <a:ln w="38100">
              <a:solidFill>
                <a:srgbClr val="E5E5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F88C33-3794-3422-B928-C97860BD1127}"/>
                    </a:ext>
                  </a:extLst>
                </p:cNvPr>
                <p:cNvSpPr txBox="1"/>
                <p:nvPr/>
              </p:nvSpPr>
              <p:spPr>
                <a:xfrm>
                  <a:off x="7583625" y="3618679"/>
                  <a:ext cx="307649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b="1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F88C33-3794-3422-B928-C97860BD11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3625" y="3618679"/>
                  <a:ext cx="307649" cy="553998"/>
                </a:xfrm>
                <a:prstGeom prst="rect">
                  <a:avLst/>
                </a:prstGeom>
                <a:blipFill>
                  <a:blip r:embed="rId7"/>
                  <a:stretch>
                    <a:fillRect r="-27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7" name="Oval 96">
            <a:extLst>
              <a:ext uri="{FF2B5EF4-FFF2-40B4-BE49-F238E27FC236}">
                <a16:creationId xmlns:a16="http://schemas.microsoft.com/office/drawing/2014/main" id="{8E6D8536-279C-8BBC-CF45-0C38578EE2DB}"/>
              </a:ext>
            </a:extLst>
          </p:cNvPr>
          <p:cNvSpPr/>
          <p:nvPr/>
        </p:nvSpPr>
        <p:spPr>
          <a:xfrm>
            <a:off x="5982442" y="3043338"/>
            <a:ext cx="236225" cy="236224"/>
          </a:xfrm>
          <a:prstGeom prst="ellipse">
            <a:avLst/>
          </a:prstGeom>
          <a:solidFill>
            <a:srgbClr val="FF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5BB913-60A0-C11E-FE59-56006C78DEA5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92B9F0-06DF-FED6-D58E-8551B77D3299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2DE382-2EDC-E24D-3AF4-A1D89E98CA14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39">
                <a:extLst>
                  <a:ext uri="{FF2B5EF4-FFF2-40B4-BE49-F238E27FC236}">
                    <a16:creationId xmlns:a16="http://schemas.microsoft.com/office/drawing/2014/main" id="{DA85BE63-DB33-92DA-2E0B-C245230F6BF5}"/>
                  </a:ext>
                </a:extLst>
              </p:cNvPr>
              <p:cNvSpPr txBox="1"/>
              <p:nvPr/>
            </p:nvSpPr>
            <p:spPr>
              <a:xfrm>
                <a:off x="608476" y="5789259"/>
                <a:ext cx="10912964" cy="97872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just"/>
                <a:r>
                  <a:rPr lang="en-US" sz="2400" dirty="0">
                    <a:solidFill>
                      <a:srgbClr val="E5E5E5"/>
                    </a:solidFill>
                  </a:rPr>
                  <a:t>For LP, cost vectors in the same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normal cone</a:t>
                </a:r>
                <a:r>
                  <a:rPr lang="en-US" sz="2400" dirty="0">
                    <a:solidFill>
                      <a:srgbClr val="E5E5E5"/>
                    </a:solidFill>
                  </a:rPr>
                  <a:t> have the same optimal solutions.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39">
                <a:extLst>
                  <a:ext uri="{FF2B5EF4-FFF2-40B4-BE49-F238E27FC236}">
                    <a16:creationId xmlns:a16="http://schemas.microsoft.com/office/drawing/2014/main" id="{DA85BE63-DB33-92DA-2E0B-C245230F6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76" y="5789259"/>
                <a:ext cx="10912964" cy="978729"/>
              </a:xfrm>
              <a:prstGeom prst="rect">
                <a:avLst/>
              </a:prstGeom>
              <a:blipFill>
                <a:blip r:embed="rId8"/>
                <a:stretch>
                  <a:fillRect l="-1173" t="-1250" r="-89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526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597715" cy="687606"/>
            <a:chOff x="0" y="544294"/>
            <a:chExt cx="3597715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34528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6" y="544294"/>
              <a:ext cx="3578649" cy="646331"/>
              <a:chOff x="3407134" y="2943708"/>
              <a:chExt cx="3578649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997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4" y="2943708"/>
                <a:ext cx="35786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G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eometric Intuition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17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39">
                <a:extLst>
                  <a:ext uri="{FF2B5EF4-FFF2-40B4-BE49-F238E27FC236}">
                    <a16:creationId xmlns:a16="http://schemas.microsoft.com/office/drawing/2014/main" id="{7120EBE8-D301-6043-6976-7454412805F7}"/>
                  </a:ext>
                </a:extLst>
              </p:cNvPr>
              <p:cNvSpPr txBox="1"/>
              <p:nvPr/>
            </p:nvSpPr>
            <p:spPr>
              <a:xfrm>
                <a:off x="608476" y="5789259"/>
                <a:ext cx="10912964" cy="93794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sz="2400" dirty="0">
                    <a:solidFill>
                      <a:srgbClr val="E5E5E5"/>
                    </a:solidFill>
                  </a:rPr>
                  <a:t>For LP,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optimal cone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𝓒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FFC000"/>
                    </a:solidFill>
                  </a:rPr>
                  <a:t> </a:t>
                </a:r>
                <a:r>
                  <a:rPr lang="en-US" sz="2400" dirty="0">
                    <a:solidFill>
                      <a:srgbClr val="E5E5E5"/>
                    </a:solidFill>
                  </a:rPr>
                  <a:t>is defined as the normal cone at the </a:t>
                </a:r>
                <a:r>
                  <a:rPr lang="en-US" sz="2400" u="sng" dirty="0">
                    <a:solidFill>
                      <a:srgbClr val="E5E5E5"/>
                    </a:solidFill>
                  </a:rPr>
                  <a:t>true optimal</a:t>
                </a:r>
                <a:r>
                  <a:rPr lang="en-US" sz="2400" dirty="0">
                    <a:solidFill>
                      <a:srgbClr val="E5E5E5"/>
                    </a:solidFill>
                  </a:rPr>
                  <a:t>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400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E5E5E5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0" name="TextBox 39">
                <a:extLst>
                  <a:ext uri="{FF2B5EF4-FFF2-40B4-BE49-F238E27FC236}">
                    <a16:creationId xmlns:a16="http://schemas.microsoft.com/office/drawing/2014/main" id="{7120EBE8-D301-6043-6976-745441280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76" y="5789259"/>
                <a:ext cx="10912964" cy="937949"/>
              </a:xfrm>
              <a:prstGeom prst="rect">
                <a:avLst/>
              </a:prstGeom>
              <a:blipFill>
                <a:blip r:embed="rId3"/>
                <a:stretch>
                  <a:fillRect l="-1173" t="-1299" b="-142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15BB913-60A0-C11E-FE59-56006C78DEA5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92B9F0-06DF-FED6-D58E-8551B77D3299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2DE382-2EDC-E24D-3AF4-A1D89E98CA14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22E2C0-7E60-F9F1-484A-5746059B099C}"/>
              </a:ext>
            </a:extLst>
          </p:cNvPr>
          <p:cNvGrpSpPr/>
          <p:nvPr/>
        </p:nvGrpSpPr>
        <p:grpSpPr>
          <a:xfrm>
            <a:off x="1729143" y="2066222"/>
            <a:ext cx="6879749" cy="3562951"/>
            <a:chOff x="1729143" y="2066222"/>
            <a:chExt cx="6879749" cy="356295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6E90B20-1F6E-F486-D20A-51D2CBB2500E}"/>
                </a:ext>
              </a:extLst>
            </p:cNvPr>
            <p:cNvSpPr/>
            <p:nvPr/>
          </p:nvSpPr>
          <p:spPr>
            <a:xfrm>
              <a:off x="6090618" y="2284048"/>
              <a:ext cx="2009197" cy="940842"/>
            </a:xfrm>
            <a:prstGeom prst="rect">
              <a:avLst/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3" name="Right Triangle 92">
              <a:extLst>
                <a:ext uri="{FF2B5EF4-FFF2-40B4-BE49-F238E27FC236}">
                  <a16:creationId xmlns:a16="http://schemas.microsoft.com/office/drawing/2014/main" id="{D676CFE9-1DD5-2179-15C5-1AD3C6364780}"/>
                </a:ext>
              </a:extLst>
            </p:cNvPr>
            <p:cNvSpPr/>
            <p:nvPr/>
          </p:nvSpPr>
          <p:spPr>
            <a:xfrm rot="5400000">
              <a:off x="3617807" y="3197289"/>
              <a:ext cx="2411793" cy="2451974"/>
            </a:xfrm>
            <a:prstGeom prst="rtTriangle">
              <a:avLst/>
            </a:prstGeom>
            <a:pattFill prst="wdDnDiag">
              <a:fgClr>
                <a:schemeClr val="bg2">
                  <a:lumMod val="50000"/>
                </a:schemeClr>
              </a:fgClr>
              <a:bgClr>
                <a:schemeClr val="tx1">
                  <a:lumMod val="85000"/>
                  <a:lumOff val="1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id="{8289AAB3-CC62-7C94-357E-29218A7D7845}"/>
                </a:ext>
              </a:extLst>
            </p:cNvPr>
            <p:cNvSpPr/>
            <p:nvPr/>
          </p:nvSpPr>
          <p:spPr>
            <a:xfrm rot="10800000">
              <a:off x="6085903" y="3224889"/>
              <a:ext cx="2013909" cy="1603073"/>
            </a:xfrm>
            <a:prstGeom prst="rtTriangle">
              <a:avLst/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163465F-90D4-0A76-B4F2-04A44F3E175F}"/>
                </a:ext>
              </a:extLst>
            </p:cNvPr>
            <p:cNvCxnSpPr>
              <a:cxnSpLocks/>
              <a:endCxn id="93" idx="4"/>
            </p:cNvCxnSpPr>
            <p:nvPr/>
          </p:nvCxnSpPr>
          <p:spPr>
            <a:xfrm flipH="1">
              <a:off x="3597716" y="3176628"/>
              <a:ext cx="2492802" cy="2452545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2F70D8E-A83F-250B-B091-EF0ED16426F3}"/>
                </a:ext>
              </a:extLst>
            </p:cNvPr>
            <p:cNvCxnSpPr>
              <a:cxnSpLocks/>
              <a:stCxn id="93" idx="0"/>
              <a:endCxn id="93" idx="2"/>
            </p:cNvCxnSpPr>
            <p:nvPr/>
          </p:nvCxnSpPr>
          <p:spPr>
            <a:xfrm flipH="1">
              <a:off x="3597716" y="3217380"/>
              <a:ext cx="2451974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L-Shape 98">
              <a:extLst>
                <a:ext uri="{FF2B5EF4-FFF2-40B4-BE49-F238E27FC236}">
                  <a16:creationId xmlns:a16="http://schemas.microsoft.com/office/drawing/2014/main" id="{64CF046F-34F9-4F8D-8978-73087C89AF42}"/>
                </a:ext>
              </a:extLst>
            </p:cNvPr>
            <p:cNvSpPr/>
            <p:nvPr/>
          </p:nvSpPr>
          <p:spPr>
            <a:xfrm rot="5400000">
              <a:off x="5907120" y="3035415"/>
              <a:ext cx="157483" cy="166493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rgbClr val="C00000"/>
            </a:solidFill>
            <a:ln w="19050">
              <a:solidFill>
                <a:srgbClr val="FFC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53AE395-FA37-E25C-BAAB-A25F0065FDDA}"/>
                </a:ext>
              </a:extLst>
            </p:cNvPr>
            <p:cNvSpPr txBox="1"/>
            <p:nvPr/>
          </p:nvSpPr>
          <p:spPr>
            <a:xfrm>
              <a:off x="1729143" y="3760380"/>
              <a:ext cx="3126717" cy="47297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Feasible Region</a:t>
              </a:r>
            </a:p>
          </p:txBody>
        </p:sp>
        <p:sp>
          <p:nvSpPr>
            <p:cNvPr id="102" name="L-Shape 101">
              <a:extLst>
                <a:ext uri="{FF2B5EF4-FFF2-40B4-BE49-F238E27FC236}">
                  <a16:creationId xmlns:a16="http://schemas.microsoft.com/office/drawing/2014/main" id="{E1B12710-E573-CF72-341C-57CAA58DC86C}"/>
                </a:ext>
              </a:extLst>
            </p:cNvPr>
            <p:cNvSpPr/>
            <p:nvPr/>
          </p:nvSpPr>
          <p:spPr>
            <a:xfrm rot="18539191">
              <a:off x="5995344" y="3247623"/>
              <a:ext cx="147527" cy="152506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rgbClr val="C00000"/>
            </a:solidFill>
            <a:ln w="19050">
              <a:solidFill>
                <a:srgbClr val="FFC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EE85B8F-19A6-3C49-5E0B-AE7305B3A00E}"/>
                </a:ext>
              </a:extLst>
            </p:cNvPr>
            <p:cNvCxnSpPr>
              <a:cxnSpLocks/>
              <a:stCxn id="94" idx="4"/>
            </p:cNvCxnSpPr>
            <p:nvPr/>
          </p:nvCxnSpPr>
          <p:spPr>
            <a:xfrm>
              <a:off x="6085903" y="3224889"/>
              <a:ext cx="2329501" cy="1854285"/>
            </a:xfrm>
            <a:prstGeom prst="straightConnector1">
              <a:avLst/>
            </a:prstGeom>
            <a:ln w="381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07A14DAF-8C93-BCC8-A9FC-9A5A0AE63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6279" y="2066222"/>
              <a:ext cx="0" cy="1102403"/>
            </a:xfrm>
            <a:prstGeom prst="straightConnector1">
              <a:avLst/>
            </a:prstGeom>
            <a:ln w="381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E6D8536-279C-8BBC-CF45-0C38578EE2DB}"/>
                </a:ext>
              </a:extLst>
            </p:cNvPr>
            <p:cNvSpPr/>
            <p:nvPr/>
          </p:nvSpPr>
          <p:spPr>
            <a:xfrm>
              <a:off x="5982442" y="3043338"/>
              <a:ext cx="236225" cy="236224"/>
            </a:xfrm>
            <a:prstGeom prst="ellipse">
              <a:avLst/>
            </a:prstGeom>
            <a:solidFill>
              <a:srgbClr val="FFC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39">
                  <a:extLst>
                    <a:ext uri="{FF2B5EF4-FFF2-40B4-BE49-F238E27FC236}">
                      <a16:creationId xmlns:a16="http://schemas.microsoft.com/office/drawing/2014/main" id="{222BE338-F2F2-F4B3-4D1F-8EF1FBBEF5D1}"/>
                    </a:ext>
                  </a:extLst>
                </p:cNvPr>
                <p:cNvSpPr txBox="1"/>
                <p:nvPr/>
              </p:nvSpPr>
              <p:spPr>
                <a:xfrm>
                  <a:off x="5164682" y="2484307"/>
                  <a:ext cx="3444210" cy="978729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60959" rIns="6095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algn="ctr"/>
                  <a:r>
                    <a:rPr lang="en-US" sz="2400" dirty="0">
                      <a:solidFill>
                        <a:srgbClr val="FFC000"/>
                      </a:solidFill>
                    </a:rPr>
                    <a:t>True Optimal Solution</a:t>
                  </a:r>
                </a:p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4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39">
                  <a:extLst>
                    <a:ext uri="{FF2B5EF4-FFF2-40B4-BE49-F238E27FC236}">
                      <a16:creationId xmlns:a16="http://schemas.microsoft.com/office/drawing/2014/main" id="{222BE338-F2F2-F4B3-4D1F-8EF1FBBEF5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682" y="2484307"/>
                  <a:ext cx="3444210" cy="978729"/>
                </a:xfrm>
                <a:prstGeom prst="rect">
                  <a:avLst/>
                </a:prstGeom>
                <a:blipFill>
                  <a:blip r:embed="rId4"/>
                  <a:stretch>
                    <a:fillRect t="-1250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27818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216399" cy="687606"/>
            <a:chOff x="0" y="544294"/>
            <a:chExt cx="4216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08146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4197331" cy="646331"/>
              <a:chOff x="3407136" y="2943708"/>
              <a:chExt cx="41973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42969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41973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imilarity Loss Function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18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A5B4E1F-C18E-F9E0-6AA8-3138E6533F90}"/>
              </a:ext>
            </a:extLst>
          </p:cNvPr>
          <p:cNvGrpSpPr/>
          <p:nvPr/>
        </p:nvGrpSpPr>
        <p:grpSpPr>
          <a:xfrm>
            <a:off x="1729143" y="1457863"/>
            <a:ext cx="7841578" cy="4171310"/>
            <a:chOff x="2614582" y="11994407"/>
            <a:chExt cx="8164400" cy="4343035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6E90B20-1F6E-F486-D20A-51D2CBB2500E}"/>
                </a:ext>
              </a:extLst>
            </p:cNvPr>
            <p:cNvSpPr/>
            <p:nvPr/>
          </p:nvSpPr>
          <p:spPr>
            <a:xfrm>
              <a:off x="7155610" y="12854605"/>
              <a:ext cx="2091912" cy="979575"/>
            </a:xfrm>
            <a:prstGeom prst="rect">
              <a:avLst/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B1BDC54-A39E-9BE2-C14F-2CD2A2FBC6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411" y="13395233"/>
              <a:ext cx="1792739" cy="380365"/>
            </a:xfrm>
            <a:prstGeom prst="straightConnector1">
              <a:avLst/>
            </a:prstGeom>
            <a:ln w="38100">
              <a:solidFill>
                <a:srgbClr val="E5E5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ight Triangle 92">
              <a:extLst>
                <a:ext uri="{FF2B5EF4-FFF2-40B4-BE49-F238E27FC236}">
                  <a16:creationId xmlns:a16="http://schemas.microsoft.com/office/drawing/2014/main" id="{D676CFE9-1DD5-2179-15C5-1AD3C6364780}"/>
                </a:ext>
              </a:extLst>
            </p:cNvPr>
            <p:cNvSpPr/>
            <p:nvPr/>
          </p:nvSpPr>
          <p:spPr>
            <a:xfrm rot="5400000">
              <a:off x="4580998" y="13805442"/>
              <a:ext cx="2511082" cy="2552917"/>
            </a:xfrm>
            <a:prstGeom prst="rtTriangle">
              <a:avLst/>
            </a:prstGeom>
            <a:pattFill prst="wdDnDiag">
              <a:fgClr>
                <a:schemeClr val="bg2">
                  <a:lumMod val="50000"/>
                </a:schemeClr>
              </a:fgClr>
              <a:bgClr>
                <a:schemeClr val="tx1">
                  <a:lumMod val="85000"/>
                  <a:lumOff val="1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id="{8289AAB3-CC62-7C94-357E-29218A7D7845}"/>
                </a:ext>
              </a:extLst>
            </p:cNvPr>
            <p:cNvSpPr/>
            <p:nvPr/>
          </p:nvSpPr>
          <p:spPr>
            <a:xfrm rot="10800000">
              <a:off x="7150701" y="13834178"/>
              <a:ext cx="2096818" cy="1669069"/>
            </a:xfrm>
            <a:prstGeom prst="rtTriangle">
              <a:avLst/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163465F-90D4-0A76-B4F2-04A44F3E175F}"/>
                </a:ext>
              </a:extLst>
            </p:cNvPr>
            <p:cNvCxnSpPr>
              <a:cxnSpLocks/>
              <a:endCxn id="93" idx="4"/>
            </p:cNvCxnSpPr>
            <p:nvPr/>
          </p:nvCxnSpPr>
          <p:spPr>
            <a:xfrm flipH="1">
              <a:off x="4560080" y="13783930"/>
              <a:ext cx="2595426" cy="2553512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2F70D8E-A83F-250B-B091-EF0ED16426F3}"/>
                </a:ext>
              </a:extLst>
            </p:cNvPr>
            <p:cNvCxnSpPr>
              <a:cxnSpLocks/>
              <a:stCxn id="93" idx="0"/>
              <a:endCxn id="93" idx="2"/>
            </p:cNvCxnSpPr>
            <p:nvPr/>
          </p:nvCxnSpPr>
          <p:spPr>
            <a:xfrm flipH="1">
              <a:off x="4560080" y="13826360"/>
              <a:ext cx="2552917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E6D8536-279C-8BBC-CF45-0C38578EE2DB}"/>
                </a:ext>
              </a:extLst>
            </p:cNvPr>
            <p:cNvSpPr/>
            <p:nvPr/>
          </p:nvSpPr>
          <p:spPr>
            <a:xfrm>
              <a:off x="7042981" y="13645153"/>
              <a:ext cx="245950" cy="245949"/>
            </a:xfrm>
            <a:prstGeom prst="ellipse">
              <a:avLst/>
            </a:prstGeom>
            <a:solidFill>
              <a:srgbClr val="FFC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60226A6-1CBC-B968-FF3D-F27F2F5E61D9}"/>
                </a:ext>
              </a:extLst>
            </p:cNvPr>
            <p:cNvSpPr txBox="1"/>
            <p:nvPr/>
          </p:nvSpPr>
          <p:spPr>
            <a:xfrm>
              <a:off x="7772141" y="13704243"/>
              <a:ext cx="3006841" cy="5127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rgbClr val="FFC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altLang="zh-CN" sz="3200" b="1" dirty="0">
                  <a:solidFill>
                    <a:srgbClr val="FFC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ptimal Cone</a:t>
              </a:r>
              <a:endParaRPr lang="en-US" sz="3200" b="1" dirty="0">
                <a:solidFill>
                  <a:srgbClr val="FFC1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L-Shape 98">
              <a:extLst>
                <a:ext uri="{FF2B5EF4-FFF2-40B4-BE49-F238E27FC236}">
                  <a16:creationId xmlns:a16="http://schemas.microsoft.com/office/drawing/2014/main" id="{64CF046F-34F9-4F8D-8978-73087C89AF42}"/>
                </a:ext>
              </a:extLst>
            </p:cNvPr>
            <p:cNvSpPr/>
            <p:nvPr/>
          </p:nvSpPr>
          <p:spPr>
            <a:xfrm rot="5400000">
              <a:off x="6964558" y="13636904"/>
              <a:ext cx="163966" cy="173347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rgbClr val="C00000"/>
            </a:solidFill>
            <a:ln w="19050">
              <a:solidFill>
                <a:srgbClr val="FFC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07A14DAF-8C93-BCC8-A9FC-9A5A0AE63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1093" y="12627811"/>
              <a:ext cx="0" cy="1147787"/>
            </a:xfrm>
            <a:prstGeom prst="straightConnector1">
              <a:avLst/>
            </a:prstGeom>
            <a:ln w="381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53AE395-FA37-E25C-BAAB-A25F0065FDDA}"/>
                </a:ext>
              </a:extLst>
            </p:cNvPr>
            <p:cNvSpPr txBox="1"/>
            <p:nvPr/>
          </p:nvSpPr>
          <p:spPr>
            <a:xfrm>
              <a:off x="2614582" y="14391714"/>
              <a:ext cx="3255438" cy="49244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Feasible Region</a:t>
              </a:r>
            </a:p>
          </p:txBody>
        </p:sp>
        <p:sp>
          <p:nvSpPr>
            <p:cNvPr id="102" name="L-Shape 101">
              <a:extLst>
                <a:ext uri="{FF2B5EF4-FFF2-40B4-BE49-F238E27FC236}">
                  <a16:creationId xmlns:a16="http://schemas.microsoft.com/office/drawing/2014/main" id="{E1B12710-E573-CF72-341C-57CAA58DC86C}"/>
                </a:ext>
              </a:extLst>
            </p:cNvPr>
            <p:cNvSpPr/>
            <p:nvPr/>
          </p:nvSpPr>
          <p:spPr>
            <a:xfrm rot="18539191">
              <a:off x="7056414" y="13857848"/>
              <a:ext cx="153600" cy="158784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rgbClr val="C00000"/>
            </a:solidFill>
            <a:ln w="19050">
              <a:solidFill>
                <a:srgbClr val="FFC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EE85B8F-19A6-3C49-5E0B-AE7305B3A00E}"/>
                </a:ext>
              </a:extLst>
            </p:cNvPr>
            <p:cNvCxnSpPr>
              <a:cxnSpLocks/>
              <a:stCxn id="94" idx="4"/>
            </p:cNvCxnSpPr>
            <p:nvPr/>
          </p:nvCxnSpPr>
          <p:spPr>
            <a:xfrm>
              <a:off x="7150701" y="13834178"/>
              <a:ext cx="2425402" cy="1930622"/>
            </a:xfrm>
            <a:prstGeom prst="straightConnector1">
              <a:avLst/>
            </a:prstGeom>
            <a:ln w="381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1E50579-E1A0-EBAF-7AB2-D22D7A83A03C}"/>
                    </a:ext>
                  </a:extLst>
                </p:cNvPr>
                <p:cNvSpPr txBox="1"/>
                <p:nvPr/>
              </p:nvSpPr>
              <p:spPr>
                <a:xfrm>
                  <a:off x="8865086" y="12893909"/>
                  <a:ext cx="320314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oMath>
                    </m:oMathPara>
                  </a14:m>
                  <a:endParaRPr lang="en-US" sz="3600" b="1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1E50579-E1A0-EBAF-7AB2-D22D7A83A0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5086" y="12893909"/>
                  <a:ext cx="320314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/>
                <p:nvPr/>
              </p:nvSpPr>
              <p:spPr>
                <a:xfrm>
                  <a:off x="5252493" y="12287680"/>
                  <a:ext cx="24942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2493" y="12287680"/>
                  <a:ext cx="249426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D8A6CEC4-5592-E7F5-73B5-A96C6514F259}"/>
                </a:ext>
              </a:extLst>
            </p:cNvPr>
            <p:cNvSpPr/>
            <p:nvPr/>
          </p:nvSpPr>
          <p:spPr>
            <a:xfrm rot="15760231">
              <a:off x="6937940" y="13359087"/>
              <a:ext cx="209073" cy="276449"/>
            </a:xfrm>
            <a:prstGeom prst="arc">
              <a:avLst>
                <a:gd name="adj1" fmla="val 16200000"/>
                <a:gd name="adj2" fmla="val 3264697"/>
              </a:avLst>
            </a:prstGeom>
            <a:ln w="19050">
              <a:solidFill>
                <a:srgbClr val="E5E5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CC3582A-0AC1-BC69-38B4-C3EB0F9539C4}"/>
                    </a:ext>
                  </a:extLst>
                </p:cNvPr>
                <p:cNvSpPr txBox="1"/>
                <p:nvPr/>
              </p:nvSpPr>
              <p:spPr>
                <a:xfrm>
                  <a:off x="6611593" y="12761032"/>
                  <a:ext cx="614592" cy="646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CC3582A-0AC1-BC69-38B4-C3EB0F953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1593" y="12761032"/>
                  <a:ext cx="614592" cy="646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E35125C-209B-252B-4F91-C90EBF080E55}"/>
                    </a:ext>
                  </a:extLst>
                </p:cNvPr>
                <p:cNvSpPr txBox="1"/>
                <p:nvPr/>
              </p:nvSpPr>
              <p:spPr>
                <a:xfrm>
                  <a:off x="6027872" y="11994407"/>
                  <a:ext cx="4511228" cy="5768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lang="en-US" altLang="zh-CN" sz="36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VE</m:t>
                            </m:r>
                          </m:sub>
                        </m:sSub>
                        <m:d>
                          <m:dPr>
                            <m:ctrlPr>
                              <a:rPr lang="en-US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  <m:r>
                              <a:rPr lang="en-US" altLang="zh-CN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sz="3600" b="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func>
                          <m:funcPr>
                            <m:ctrlP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E35125C-209B-252B-4F91-C90EBF080E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872" y="11994407"/>
                  <a:ext cx="4511228" cy="5768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F7BAA81-0D61-D0AF-71E3-B32275828021}"/>
                </a:ext>
              </a:extLst>
            </p:cNvPr>
            <p:cNvCxnSpPr>
              <a:cxnSpLocks/>
              <a:endCxn id="97" idx="1"/>
            </p:cNvCxnSpPr>
            <p:nvPr/>
          </p:nvCxnSpPr>
          <p:spPr>
            <a:xfrm>
              <a:off x="5578529" y="12627811"/>
              <a:ext cx="1500470" cy="1053359"/>
            </a:xfrm>
            <a:prstGeom prst="line">
              <a:avLst/>
            </a:prstGeom>
            <a:ln w="38100">
              <a:solidFill>
                <a:srgbClr val="E5E5E5"/>
              </a:solidFill>
              <a:prstDash val="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39">
                <a:extLst>
                  <a:ext uri="{FF2B5EF4-FFF2-40B4-BE49-F238E27FC236}">
                    <a16:creationId xmlns:a16="http://schemas.microsoft.com/office/drawing/2014/main" id="{7120EBE8-D301-6043-6976-7454412805F7}"/>
                  </a:ext>
                </a:extLst>
              </p:cNvPr>
              <p:cNvSpPr txBox="1"/>
              <p:nvPr/>
            </p:nvSpPr>
            <p:spPr>
              <a:xfrm>
                <a:off x="608476" y="5789259"/>
                <a:ext cx="10588277" cy="93794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just"/>
                <a:r>
                  <a:rPr lang="en-US" sz="2400" dirty="0">
                    <a:solidFill>
                      <a:srgbClr val="E5E5E5"/>
                    </a:solidFill>
                  </a:rPr>
                  <a:t>The loss of CaVE employs cosine similarity to minimize the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angle</a:t>
                </a:r>
                <a:r>
                  <a:rPr lang="en-US" sz="24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olidFill>
                      <a:srgbClr val="E5E5E5"/>
                    </a:solidFill>
                  </a:rPr>
                  <a:t> between the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predicted costs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rgbClr val="FFC000"/>
                    </a:solidFill>
                  </a:rPr>
                  <a:t> </a:t>
                </a:r>
                <a:r>
                  <a:rPr lang="en-US" sz="2400" dirty="0">
                    <a:solidFill>
                      <a:srgbClr val="E5E5E5"/>
                    </a:solidFill>
                  </a:rPr>
                  <a:t>and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optimal subcone</a:t>
                </a:r>
                <a:r>
                  <a:rPr lang="en-US" sz="2400" dirty="0">
                    <a:solidFill>
                      <a:srgbClr val="E5E5E5"/>
                    </a:solidFill>
                  </a:rPr>
                  <a:t> (a </a:t>
                </a:r>
                <a:r>
                  <a:rPr lang="en-US" sz="2400" u="sng" dirty="0">
                    <a:solidFill>
                      <a:srgbClr val="E5E5E5"/>
                    </a:solidFill>
                  </a:rPr>
                  <a:t>subset</a:t>
                </a:r>
                <a:r>
                  <a:rPr lang="en-US" sz="2400" dirty="0">
                    <a:solidFill>
                      <a:srgbClr val="E5E5E5"/>
                    </a:solidFill>
                  </a:rPr>
                  <a:t> of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optimal cone</a:t>
                </a:r>
                <a:r>
                  <a:rPr lang="en-US" sz="2400" dirty="0">
                    <a:solidFill>
                      <a:srgbClr val="E5E5E5"/>
                    </a:solidFill>
                  </a:rPr>
                  <a:t>).</a:t>
                </a:r>
              </a:p>
            </p:txBody>
          </p:sp>
        </mc:Choice>
        <mc:Fallback xmlns="">
          <p:sp>
            <p:nvSpPr>
              <p:cNvPr id="90" name="TextBox 39">
                <a:extLst>
                  <a:ext uri="{FF2B5EF4-FFF2-40B4-BE49-F238E27FC236}">
                    <a16:creationId xmlns:a16="http://schemas.microsoft.com/office/drawing/2014/main" id="{7120EBE8-D301-6043-6976-745441280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76" y="5789259"/>
                <a:ext cx="10588277" cy="937949"/>
              </a:xfrm>
              <a:prstGeom prst="rect">
                <a:avLst/>
              </a:prstGeom>
              <a:blipFill>
                <a:blip r:embed="rId7"/>
                <a:stretch>
                  <a:fillRect l="-1209" t="-1299" r="-1151" b="-142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69553AFB-298B-12C8-AA12-70EE23E3F328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2396ED6-65A0-AD9C-4CF6-B11A1BFA08EC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8B9B8D-B48A-3CA6-1494-DC2C80A4039E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2482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216399" cy="687606"/>
            <a:chOff x="0" y="544294"/>
            <a:chExt cx="4216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08146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4197331" cy="646331"/>
              <a:chOff x="3407136" y="2943708"/>
              <a:chExt cx="41973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42969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41973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imilarity Loss Function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19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A5B4E1F-C18E-F9E0-6AA8-3138E6533F90}"/>
              </a:ext>
            </a:extLst>
          </p:cNvPr>
          <p:cNvGrpSpPr/>
          <p:nvPr/>
        </p:nvGrpSpPr>
        <p:grpSpPr>
          <a:xfrm>
            <a:off x="1729143" y="1457863"/>
            <a:ext cx="8329258" cy="4171310"/>
            <a:chOff x="2614582" y="11994407"/>
            <a:chExt cx="8672157" cy="4343035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6E90B20-1F6E-F486-D20A-51D2CBB2500E}"/>
                </a:ext>
              </a:extLst>
            </p:cNvPr>
            <p:cNvSpPr/>
            <p:nvPr/>
          </p:nvSpPr>
          <p:spPr>
            <a:xfrm>
              <a:off x="7155610" y="12854605"/>
              <a:ext cx="2091912" cy="979575"/>
            </a:xfrm>
            <a:prstGeom prst="rect">
              <a:avLst/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B1BDC54-A39E-9BE2-C14F-2CD2A2FBC6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411" y="13395233"/>
              <a:ext cx="1792739" cy="380365"/>
            </a:xfrm>
            <a:prstGeom prst="straightConnector1">
              <a:avLst/>
            </a:prstGeom>
            <a:ln w="38100">
              <a:solidFill>
                <a:srgbClr val="E5E5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ight Triangle 92">
              <a:extLst>
                <a:ext uri="{FF2B5EF4-FFF2-40B4-BE49-F238E27FC236}">
                  <a16:creationId xmlns:a16="http://schemas.microsoft.com/office/drawing/2014/main" id="{D676CFE9-1DD5-2179-15C5-1AD3C6364780}"/>
                </a:ext>
              </a:extLst>
            </p:cNvPr>
            <p:cNvSpPr/>
            <p:nvPr/>
          </p:nvSpPr>
          <p:spPr>
            <a:xfrm rot="5400000">
              <a:off x="4580998" y="13805442"/>
              <a:ext cx="2511082" cy="2552917"/>
            </a:xfrm>
            <a:prstGeom prst="rtTriangle">
              <a:avLst/>
            </a:prstGeom>
            <a:pattFill prst="wdDnDiag">
              <a:fgClr>
                <a:schemeClr val="bg2">
                  <a:lumMod val="50000"/>
                </a:schemeClr>
              </a:fgClr>
              <a:bgClr>
                <a:schemeClr val="tx1">
                  <a:lumMod val="85000"/>
                  <a:lumOff val="1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id="{8289AAB3-CC62-7C94-357E-29218A7D7845}"/>
                </a:ext>
              </a:extLst>
            </p:cNvPr>
            <p:cNvSpPr/>
            <p:nvPr/>
          </p:nvSpPr>
          <p:spPr>
            <a:xfrm rot="10800000">
              <a:off x="7150701" y="13834178"/>
              <a:ext cx="2096818" cy="1669069"/>
            </a:xfrm>
            <a:prstGeom prst="rtTriangle">
              <a:avLst/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163465F-90D4-0A76-B4F2-04A44F3E175F}"/>
                </a:ext>
              </a:extLst>
            </p:cNvPr>
            <p:cNvCxnSpPr>
              <a:cxnSpLocks/>
              <a:endCxn id="93" idx="4"/>
            </p:cNvCxnSpPr>
            <p:nvPr/>
          </p:nvCxnSpPr>
          <p:spPr>
            <a:xfrm flipH="1">
              <a:off x="4560080" y="13783930"/>
              <a:ext cx="2595426" cy="2553512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2F70D8E-A83F-250B-B091-EF0ED16426F3}"/>
                </a:ext>
              </a:extLst>
            </p:cNvPr>
            <p:cNvCxnSpPr>
              <a:cxnSpLocks/>
              <a:stCxn id="93" idx="0"/>
              <a:endCxn id="93" idx="2"/>
            </p:cNvCxnSpPr>
            <p:nvPr/>
          </p:nvCxnSpPr>
          <p:spPr>
            <a:xfrm flipH="1">
              <a:off x="4560080" y="13826360"/>
              <a:ext cx="2552917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E6D8536-279C-8BBC-CF45-0C38578EE2DB}"/>
                </a:ext>
              </a:extLst>
            </p:cNvPr>
            <p:cNvSpPr/>
            <p:nvPr/>
          </p:nvSpPr>
          <p:spPr>
            <a:xfrm>
              <a:off x="7042981" y="13645153"/>
              <a:ext cx="245950" cy="245949"/>
            </a:xfrm>
            <a:prstGeom prst="ellipse">
              <a:avLst/>
            </a:prstGeom>
            <a:solidFill>
              <a:srgbClr val="FFC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60226A6-1CBC-B968-FF3D-F27F2F5E61D9}"/>
                </a:ext>
              </a:extLst>
            </p:cNvPr>
            <p:cNvSpPr txBox="1"/>
            <p:nvPr/>
          </p:nvSpPr>
          <p:spPr>
            <a:xfrm>
              <a:off x="7772140" y="13704244"/>
              <a:ext cx="351459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rgbClr val="FFC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altLang="zh-CN" sz="3200" b="1" dirty="0">
                  <a:solidFill>
                    <a:srgbClr val="FFC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ptimal </a:t>
              </a:r>
              <a:r>
                <a:rPr lang="en-US" altLang="zh-CN" sz="3200" b="1" dirty="0" err="1">
                  <a:solidFill>
                    <a:srgbClr val="FFC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Subcone</a:t>
              </a:r>
              <a:endParaRPr lang="en-US" sz="3200" b="1" dirty="0">
                <a:solidFill>
                  <a:srgbClr val="FFC1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L-Shape 98">
              <a:extLst>
                <a:ext uri="{FF2B5EF4-FFF2-40B4-BE49-F238E27FC236}">
                  <a16:creationId xmlns:a16="http://schemas.microsoft.com/office/drawing/2014/main" id="{64CF046F-34F9-4F8D-8978-73087C89AF42}"/>
                </a:ext>
              </a:extLst>
            </p:cNvPr>
            <p:cNvSpPr/>
            <p:nvPr/>
          </p:nvSpPr>
          <p:spPr>
            <a:xfrm rot="5400000">
              <a:off x="6964558" y="13636904"/>
              <a:ext cx="163966" cy="173347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rgbClr val="C00000"/>
            </a:solidFill>
            <a:ln w="19050">
              <a:solidFill>
                <a:srgbClr val="FFC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07A14DAF-8C93-BCC8-A9FC-9A5A0AE63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1093" y="12627811"/>
              <a:ext cx="0" cy="1147787"/>
            </a:xfrm>
            <a:prstGeom prst="straightConnector1">
              <a:avLst/>
            </a:prstGeom>
            <a:ln w="381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53AE395-FA37-E25C-BAAB-A25F0065FDDA}"/>
                </a:ext>
              </a:extLst>
            </p:cNvPr>
            <p:cNvSpPr txBox="1"/>
            <p:nvPr/>
          </p:nvSpPr>
          <p:spPr>
            <a:xfrm>
              <a:off x="2614582" y="14391714"/>
              <a:ext cx="3255438" cy="49244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Feasible Region</a:t>
              </a:r>
            </a:p>
          </p:txBody>
        </p:sp>
        <p:sp>
          <p:nvSpPr>
            <p:cNvPr id="102" name="L-Shape 101">
              <a:extLst>
                <a:ext uri="{FF2B5EF4-FFF2-40B4-BE49-F238E27FC236}">
                  <a16:creationId xmlns:a16="http://schemas.microsoft.com/office/drawing/2014/main" id="{E1B12710-E573-CF72-341C-57CAA58DC86C}"/>
                </a:ext>
              </a:extLst>
            </p:cNvPr>
            <p:cNvSpPr/>
            <p:nvPr/>
          </p:nvSpPr>
          <p:spPr>
            <a:xfrm rot="18539191">
              <a:off x="7056414" y="13857848"/>
              <a:ext cx="153600" cy="158784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rgbClr val="C00000"/>
            </a:solidFill>
            <a:ln w="19050">
              <a:solidFill>
                <a:srgbClr val="FFC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EE85B8F-19A6-3C49-5E0B-AE7305B3A00E}"/>
                </a:ext>
              </a:extLst>
            </p:cNvPr>
            <p:cNvCxnSpPr>
              <a:cxnSpLocks/>
              <a:stCxn id="94" idx="4"/>
            </p:cNvCxnSpPr>
            <p:nvPr/>
          </p:nvCxnSpPr>
          <p:spPr>
            <a:xfrm>
              <a:off x="7150701" y="13834178"/>
              <a:ext cx="2425402" cy="1930622"/>
            </a:xfrm>
            <a:prstGeom prst="straightConnector1">
              <a:avLst/>
            </a:prstGeom>
            <a:ln w="381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1E50579-E1A0-EBAF-7AB2-D22D7A83A03C}"/>
                    </a:ext>
                  </a:extLst>
                </p:cNvPr>
                <p:cNvSpPr txBox="1"/>
                <p:nvPr/>
              </p:nvSpPr>
              <p:spPr>
                <a:xfrm>
                  <a:off x="8865086" y="12893909"/>
                  <a:ext cx="320314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oMath>
                    </m:oMathPara>
                  </a14:m>
                  <a:endParaRPr lang="en-US" sz="3600" b="1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1E50579-E1A0-EBAF-7AB2-D22D7A83A0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5086" y="12893909"/>
                  <a:ext cx="320314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/>
                <p:nvPr/>
              </p:nvSpPr>
              <p:spPr>
                <a:xfrm>
                  <a:off x="5252493" y="12287680"/>
                  <a:ext cx="24942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2493" y="12287680"/>
                  <a:ext cx="249426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D8A6CEC4-5592-E7F5-73B5-A96C6514F259}"/>
                </a:ext>
              </a:extLst>
            </p:cNvPr>
            <p:cNvSpPr/>
            <p:nvPr/>
          </p:nvSpPr>
          <p:spPr>
            <a:xfrm rot="15760231">
              <a:off x="6937940" y="13359087"/>
              <a:ext cx="209073" cy="276449"/>
            </a:xfrm>
            <a:prstGeom prst="arc">
              <a:avLst>
                <a:gd name="adj1" fmla="val 16200000"/>
                <a:gd name="adj2" fmla="val 3264697"/>
              </a:avLst>
            </a:prstGeom>
            <a:ln w="19050">
              <a:solidFill>
                <a:srgbClr val="E5E5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CC3582A-0AC1-BC69-38B4-C3EB0F9539C4}"/>
                    </a:ext>
                  </a:extLst>
                </p:cNvPr>
                <p:cNvSpPr txBox="1"/>
                <p:nvPr/>
              </p:nvSpPr>
              <p:spPr>
                <a:xfrm>
                  <a:off x="6611593" y="12761032"/>
                  <a:ext cx="614592" cy="646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CC3582A-0AC1-BC69-38B4-C3EB0F953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1593" y="12761032"/>
                  <a:ext cx="614592" cy="646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E35125C-209B-252B-4F91-C90EBF080E55}"/>
                    </a:ext>
                  </a:extLst>
                </p:cNvPr>
                <p:cNvSpPr txBox="1"/>
                <p:nvPr/>
              </p:nvSpPr>
              <p:spPr>
                <a:xfrm>
                  <a:off x="6027872" y="11994407"/>
                  <a:ext cx="4511228" cy="5768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lang="en-US" altLang="zh-CN" sz="36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VE</m:t>
                            </m:r>
                          </m:sub>
                        </m:sSub>
                        <m:d>
                          <m:dPr>
                            <m:ctrlPr>
                              <a:rPr lang="en-US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  <m:r>
                              <a:rPr lang="en-US" altLang="zh-CN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sz="3600" b="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func>
                          <m:funcPr>
                            <m:ctrlP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E35125C-209B-252B-4F91-C90EBF080E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872" y="11994407"/>
                  <a:ext cx="4511228" cy="5768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F7BAA81-0D61-D0AF-71E3-B32275828021}"/>
                </a:ext>
              </a:extLst>
            </p:cNvPr>
            <p:cNvCxnSpPr>
              <a:cxnSpLocks/>
              <a:endCxn id="97" idx="1"/>
            </p:cNvCxnSpPr>
            <p:nvPr/>
          </p:nvCxnSpPr>
          <p:spPr>
            <a:xfrm>
              <a:off x="5578529" y="12627811"/>
              <a:ext cx="1500470" cy="1053359"/>
            </a:xfrm>
            <a:prstGeom prst="line">
              <a:avLst/>
            </a:prstGeom>
            <a:ln w="38100">
              <a:solidFill>
                <a:srgbClr val="E5E5E5"/>
              </a:solidFill>
              <a:prstDash val="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39">
                <a:extLst>
                  <a:ext uri="{FF2B5EF4-FFF2-40B4-BE49-F238E27FC236}">
                    <a16:creationId xmlns:a16="http://schemas.microsoft.com/office/drawing/2014/main" id="{7120EBE8-D301-6043-6976-7454412805F7}"/>
                  </a:ext>
                </a:extLst>
              </p:cNvPr>
              <p:cNvSpPr txBox="1"/>
              <p:nvPr/>
            </p:nvSpPr>
            <p:spPr>
              <a:xfrm>
                <a:off x="608476" y="5789259"/>
                <a:ext cx="10588277" cy="93794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just"/>
                <a:r>
                  <a:rPr lang="en-US" sz="2400" dirty="0">
                    <a:solidFill>
                      <a:srgbClr val="E5E5E5"/>
                    </a:solidFill>
                  </a:rPr>
                  <a:t>The loss of CaVE employs cosine similarity to minimize the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angle</a:t>
                </a:r>
                <a:r>
                  <a:rPr lang="en-US" sz="24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olidFill>
                      <a:srgbClr val="E5E5E5"/>
                    </a:solidFill>
                  </a:rPr>
                  <a:t> between the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predicted costs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rgbClr val="FFC000"/>
                    </a:solidFill>
                  </a:rPr>
                  <a:t> </a:t>
                </a:r>
                <a:r>
                  <a:rPr lang="en-US" sz="2400" dirty="0">
                    <a:solidFill>
                      <a:srgbClr val="E5E5E5"/>
                    </a:solidFill>
                  </a:rPr>
                  <a:t>and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optimal subcone</a:t>
                </a:r>
                <a:r>
                  <a:rPr lang="en-US" sz="2400" dirty="0">
                    <a:solidFill>
                      <a:srgbClr val="E5E5E5"/>
                    </a:solidFill>
                  </a:rPr>
                  <a:t> (a </a:t>
                </a:r>
                <a:r>
                  <a:rPr lang="en-US" sz="2400" u="sng" dirty="0">
                    <a:solidFill>
                      <a:srgbClr val="E5E5E5"/>
                    </a:solidFill>
                  </a:rPr>
                  <a:t>subset</a:t>
                </a:r>
                <a:r>
                  <a:rPr lang="en-US" sz="2400" dirty="0">
                    <a:solidFill>
                      <a:srgbClr val="E5E5E5"/>
                    </a:solidFill>
                  </a:rPr>
                  <a:t> of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optimal cone</a:t>
                </a:r>
                <a:r>
                  <a:rPr lang="en-US" sz="2400" dirty="0">
                    <a:solidFill>
                      <a:srgbClr val="E5E5E5"/>
                    </a:solidFill>
                  </a:rPr>
                  <a:t>).</a:t>
                </a:r>
              </a:p>
            </p:txBody>
          </p:sp>
        </mc:Choice>
        <mc:Fallback xmlns="">
          <p:sp>
            <p:nvSpPr>
              <p:cNvPr id="90" name="TextBox 39">
                <a:extLst>
                  <a:ext uri="{FF2B5EF4-FFF2-40B4-BE49-F238E27FC236}">
                    <a16:creationId xmlns:a16="http://schemas.microsoft.com/office/drawing/2014/main" id="{7120EBE8-D301-6043-6976-745441280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76" y="5789259"/>
                <a:ext cx="10588277" cy="937949"/>
              </a:xfrm>
              <a:prstGeom prst="rect">
                <a:avLst/>
              </a:prstGeom>
              <a:blipFill>
                <a:blip r:embed="rId7"/>
                <a:stretch>
                  <a:fillRect l="-1209" t="-1299" r="-1151" b="-142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DCCBC1D8-D757-BEBE-4B55-7C979F102E38}"/>
              </a:ext>
            </a:extLst>
          </p:cNvPr>
          <p:cNvSpPr/>
          <p:nvPr/>
        </p:nvSpPr>
        <p:spPr>
          <a:xfrm>
            <a:off x="965200" y="1484317"/>
            <a:ext cx="9906000" cy="4220932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1C6324-5DBC-B849-5DFB-977B07C56BB8}"/>
              </a:ext>
            </a:extLst>
          </p:cNvPr>
          <p:cNvGrpSpPr/>
          <p:nvPr/>
        </p:nvGrpSpPr>
        <p:grpSpPr>
          <a:xfrm>
            <a:off x="2679395" y="2893271"/>
            <a:ext cx="7078543" cy="1308494"/>
            <a:chOff x="4575895" y="-1716560"/>
            <a:chExt cx="7078543" cy="130849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3FEC095-04BE-6341-EC69-A216AC433B16}"/>
                </a:ext>
              </a:extLst>
            </p:cNvPr>
            <p:cNvGrpSpPr/>
            <p:nvPr/>
          </p:nvGrpSpPr>
          <p:grpSpPr>
            <a:xfrm>
              <a:off x="5858397" y="-1716560"/>
              <a:ext cx="5796041" cy="1308494"/>
              <a:chOff x="4440158" y="-1723496"/>
              <a:chExt cx="5796041" cy="13084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C8832E7E-E300-412B-A65D-3D2B15D2A99A}"/>
                      </a:ext>
                    </a:extLst>
                  </p:cNvPr>
                  <p:cNvSpPr txBox="1"/>
                  <p:nvPr/>
                </p:nvSpPr>
                <p:spPr>
                  <a:xfrm>
                    <a:off x="4474216" y="-1276776"/>
                    <a:ext cx="5576771" cy="861774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2800" b="1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   What is the o</a:t>
                    </a:r>
                    <a:r>
                      <a:rPr lang="en-US" altLang="zh-CN" sz="2800" b="1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subcone?</a:t>
                    </a:r>
                  </a:p>
                  <a:p>
                    <a:r>
                      <a:rPr lang="en-US" sz="2800" b="1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   How to obtain the angle </a:t>
                    </a:r>
                    <a14:m>
                      <m:oMath xmlns:m="http://schemas.openxmlformats.org/officeDocument/2006/math">
                        <m:r>
                          <a:rPr lang="en-US" sz="280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a14:m>
                    <a:r>
                      <a:rPr lang="en-US" sz="2800" b="1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?</a:t>
                    </a: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C8832E7E-E300-412B-A65D-3D2B15D2A9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4216" y="-1276776"/>
                    <a:ext cx="5576771" cy="86177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2766" r="-875" b="-241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0F3F52-3252-7DBD-0FD7-78E876D088C1}"/>
                  </a:ext>
                </a:extLst>
              </p:cNvPr>
              <p:cNvSpPr txBox="1"/>
              <p:nvPr/>
            </p:nvSpPr>
            <p:spPr>
              <a:xfrm>
                <a:off x="4440158" y="-1723496"/>
                <a:ext cx="579604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QEUSTIONS: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1E8BD9-2F8B-D4AA-4F69-2127D8272CD3}"/>
                </a:ext>
              </a:extLst>
            </p:cNvPr>
            <p:cNvSpPr/>
            <p:nvPr/>
          </p:nvSpPr>
          <p:spPr>
            <a:xfrm>
              <a:off x="4575895" y="-1599484"/>
              <a:ext cx="752021" cy="119141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6FCC02-710A-2F35-7737-42101C10DA88}"/>
                </a:ext>
              </a:extLst>
            </p:cNvPr>
            <p:cNvSpPr/>
            <p:nvPr/>
          </p:nvSpPr>
          <p:spPr>
            <a:xfrm>
              <a:off x="5473699" y="-1599484"/>
              <a:ext cx="262645" cy="119141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75A2-7F38-3105-76C2-8E2397E868E0}"/>
              </a:ext>
            </a:extLst>
          </p:cNvPr>
          <p:cNvGrpSpPr/>
          <p:nvPr/>
        </p:nvGrpSpPr>
        <p:grpSpPr>
          <a:xfrm>
            <a:off x="4161088" y="3508621"/>
            <a:ext cx="96738" cy="536614"/>
            <a:chOff x="4161088" y="3508621"/>
            <a:chExt cx="96738" cy="53661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43B42D-8560-7E69-95F5-0CC9938537F6}"/>
                </a:ext>
              </a:extLst>
            </p:cNvPr>
            <p:cNvSpPr/>
            <p:nvPr/>
          </p:nvSpPr>
          <p:spPr>
            <a:xfrm>
              <a:off x="4161088" y="3508621"/>
              <a:ext cx="96738" cy="9673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B20EA58-E892-AB94-AD15-57A715DC857C}"/>
                </a:ext>
              </a:extLst>
            </p:cNvPr>
            <p:cNvSpPr/>
            <p:nvPr/>
          </p:nvSpPr>
          <p:spPr>
            <a:xfrm>
              <a:off x="4161088" y="3948497"/>
              <a:ext cx="96738" cy="9673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02D512-8F7C-DD51-3797-206D4E5D83D2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2CEAF7-BC48-C781-90A8-A1DAE85AE4F8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B39E61-7F40-48D0-3215-F36FA030B6B3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6134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1591732" cy="687606"/>
            <a:chOff x="0" y="544294"/>
            <a:chExt cx="1591732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492250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1572660" cy="646331"/>
              <a:chOff x="3407140" y="2943708"/>
              <a:chExt cx="1572660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4548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15726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A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uthors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D5F8D93-7841-32BF-A8C3-1F95E301021C}"/>
              </a:ext>
            </a:extLst>
          </p:cNvPr>
          <p:cNvGrpSpPr/>
          <p:nvPr/>
        </p:nvGrpSpPr>
        <p:grpSpPr>
          <a:xfrm>
            <a:off x="339320" y="1964087"/>
            <a:ext cx="11513360" cy="3493605"/>
            <a:chOff x="339320" y="1964087"/>
            <a:chExt cx="11513360" cy="3493605"/>
          </a:xfrm>
        </p:grpSpPr>
        <p:sp>
          <p:nvSpPr>
            <p:cNvPr id="49" name="Rectangle: Single Corner Snipped 48">
              <a:extLst>
                <a:ext uri="{FF2B5EF4-FFF2-40B4-BE49-F238E27FC236}">
                  <a16:creationId xmlns:a16="http://schemas.microsoft.com/office/drawing/2014/main" id="{192DC9A5-242B-7C0A-1AF4-24D14804BD7B}"/>
                </a:ext>
              </a:extLst>
            </p:cNvPr>
            <p:cNvSpPr/>
            <p:nvPr/>
          </p:nvSpPr>
          <p:spPr>
            <a:xfrm>
              <a:off x="339320" y="1964087"/>
              <a:ext cx="11513360" cy="3493605"/>
            </a:xfrm>
            <a:prstGeom prst="snip1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5692E88-D994-CFAC-71D9-7E8C9C7BA384}"/>
                </a:ext>
              </a:extLst>
            </p:cNvPr>
            <p:cNvGrpSpPr/>
            <p:nvPr/>
          </p:nvGrpSpPr>
          <p:grpSpPr>
            <a:xfrm>
              <a:off x="768956" y="2615460"/>
              <a:ext cx="5229070" cy="1865503"/>
              <a:chOff x="768956" y="2615460"/>
              <a:chExt cx="5229070" cy="1865503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93B597A-FE7C-DF06-1AC0-222CFDA6F8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16" t="4502" r="395" b="26923"/>
              <a:stretch/>
            </p:blipFill>
            <p:spPr>
              <a:xfrm>
                <a:off x="768956" y="2615460"/>
                <a:ext cx="1854325" cy="1854617"/>
              </a:xfrm>
              <a:prstGeom prst="rect">
                <a:avLst/>
              </a:prstGeom>
              <a:solidFill>
                <a:srgbClr val="344854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</p:pic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FC5EC92-375A-E071-3CD0-7C7AE467301F}"/>
                  </a:ext>
                </a:extLst>
              </p:cNvPr>
              <p:cNvCxnSpPr/>
              <p:nvPr/>
            </p:nvCxnSpPr>
            <p:spPr>
              <a:xfrm>
                <a:off x="2809772" y="3056996"/>
                <a:ext cx="0" cy="971545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39">
                <a:extLst>
                  <a:ext uri="{FF2B5EF4-FFF2-40B4-BE49-F238E27FC236}">
                    <a16:creationId xmlns:a16="http://schemas.microsoft.com/office/drawing/2014/main" id="{99052255-71E3-6154-A383-4A263743CAD1}"/>
                  </a:ext>
                </a:extLst>
              </p:cNvPr>
              <p:cNvSpPr txBox="1"/>
              <p:nvPr/>
            </p:nvSpPr>
            <p:spPr>
              <a:xfrm>
                <a:off x="2896429" y="2788192"/>
                <a:ext cx="3101597" cy="169277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Bo Tang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endPara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endParaRP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P</a:t>
                </a:r>
                <a:r>
                  <a:rPr lang="en-US" altLang="zh-CN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hD Candidate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Department of Mechanical &amp; Industrial Engineering, University of Toronto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8EC7DEB-4F0B-0FAE-4839-E98B4E9629CF}"/>
                </a:ext>
              </a:extLst>
            </p:cNvPr>
            <p:cNvGrpSpPr/>
            <p:nvPr/>
          </p:nvGrpSpPr>
          <p:grpSpPr>
            <a:xfrm>
              <a:off x="6271174" y="2294071"/>
              <a:ext cx="5452044" cy="2669962"/>
              <a:chOff x="6202682" y="1836310"/>
              <a:chExt cx="6300172" cy="3085307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4FB431B-988A-8ED7-37AE-0170A0A8D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2682" y="2220274"/>
                <a:ext cx="2143125" cy="2143125"/>
              </a:xfrm>
              <a:prstGeom prst="rect">
                <a:avLst/>
              </a:prstGeom>
              <a:solidFill>
                <a:srgbClr val="344854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04BD3AF-19DB-FDB9-9B74-8494FEB41E80}"/>
                  </a:ext>
                </a:extLst>
              </p:cNvPr>
              <p:cNvCxnSpPr/>
              <p:nvPr/>
            </p:nvCxnSpPr>
            <p:spPr>
              <a:xfrm>
                <a:off x="8552500" y="2772409"/>
                <a:ext cx="0" cy="112268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39">
                <a:extLst>
                  <a:ext uri="{FF2B5EF4-FFF2-40B4-BE49-F238E27FC236}">
                    <a16:creationId xmlns:a16="http://schemas.microsoft.com/office/drawing/2014/main" id="{8192F928-F532-E494-E818-8A23F2B71784}"/>
                  </a:ext>
                </a:extLst>
              </p:cNvPr>
              <p:cNvSpPr txBox="1"/>
              <p:nvPr/>
            </p:nvSpPr>
            <p:spPr>
              <a:xfrm>
                <a:off x="8652637" y="1836310"/>
                <a:ext cx="3850217" cy="308530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E</a:t>
                </a:r>
                <a:r>
                  <a:rPr lang="en-US" altLang="zh-CN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lias B. Khalil</a:t>
                </a:r>
                <a:endPara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endParaRP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endPara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endParaRP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Assistant Professor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Department of Mechanical &amp; Industrial Engineering, University of Toronto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 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SCALE AI Research Chair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Data-Driven Algorithms for Modern Supply Chains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D860B17-71C0-6836-EE31-61EA4B078D3D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98E2EE-DDE5-39E9-0C2C-E2D09CE9CAE2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2434FA-DF0E-6A09-DE01-6B0F33C2289E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8918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2BC93BE-A651-5DEE-C9D1-6DD99A094A63}"/>
              </a:ext>
            </a:extLst>
          </p:cNvPr>
          <p:cNvGrpSpPr/>
          <p:nvPr/>
        </p:nvGrpSpPr>
        <p:grpSpPr>
          <a:xfrm>
            <a:off x="5841572" y="2376864"/>
            <a:ext cx="6218785" cy="1114885"/>
            <a:chOff x="5841572" y="2376864"/>
            <a:chExt cx="6218785" cy="1114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ILP, the normal cone to the convex hull 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cone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blipFill>
                  <a:blip r:embed="rId10"/>
                  <a:stretch>
                    <a:fillRect l="-1050" t="-2994" b="-10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E8768BB-8CCC-DDAD-8BF5-512F449C7A74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B3DBE-F1F5-30A2-A47C-639F45E054AB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28ACC58-5C3F-B4C3-F20F-FE26A6D8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5CE433-9C88-7571-F219-CCE1D52B8A0A}"/>
              </a:ext>
            </a:extLst>
          </p:cNvPr>
          <p:cNvGrpSpPr/>
          <p:nvPr/>
        </p:nvGrpSpPr>
        <p:grpSpPr>
          <a:xfrm>
            <a:off x="416560" y="1488898"/>
            <a:ext cx="5103082" cy="4980694"/>
            <a:chOff x="255237" y="1488898"/>
            <a:chExt cx="5103082" cy="4980694"/>
          </a:xfrm>
        </p:grpSpPr>
        <p:sp>
          <p:nvSpPr>
            <p:cNvPr id="3" name="TextBox 39">
              <a:extLst>
                <a:ext uri="{FF2B5EF4-FFF2-40B4-BE49-F238E27FC236}">
                  <a16:creationId xmlns:a16="http://schemas.microsoft.com/office/drawing/2014/main" id="{C3B22480-C543-7848-910F-761FE295E7E4}"/>
                </a:ext>
              </a:extLst>
            </p:cNvPr>
            <p:cNvSpPr txBox="1"/>
            <p:nvPr/>
          </p:nvSpPr>
          <p:spPr>
            <a:xfrm>
              <a:off x="1476291" y="6041846"/>
              <a:ext cx="3032335" cy="4277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lnSpc>
                  <a:spcPct val="120000"/>
                </a:lnSpc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sz="2000" b="1" dirty="0">
                  <a:solidFill>
                    <a:srgbClr val="E5E5E5"/>
                  </a:solidFill>
                </a:rPr>
                <a:t>Binary Linear Program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0BB36EC-F829-8682-8EE8-25ECEFA6E54C}"/>
                </a:ext>
              </a:extLst>
            </p:cNvPr>
            <p:cNvGrpSpPr/>
            <p:nvPr/>
          </p:nvGrpSpPr>
          <p:grpSpPr>
            <a:xfrm>
              <a:off x="255237" y="1488898"/>
              <a:ext cx="5103082" cy="4513600"/>
              <a:chOff x="255237" y="1488898"/>
              <a:chExt cx="5103082" cy="4513600"/>
            </a:xfrm>
          </p:grpSpPr>
          <p:sp>
            <p:nvSpPr>
              <p:cNvPr id="11" name="Right Triangle 10">
                <a:extLst>
                  <a:ext uri="{FF2B5EF4-FFF2-40B4-BE49-F238E27FC236}">
                    <a16:creationId xmlns:a16="http://schemas.microsoft.com/office/drawing/2014/main" id="{C3E513FE-6F40-5B67-2834-09B50A9ED230}"/>
                  </a:ext>
                </a:extLst>
              </p:cNvPr>
              <p:cNvSpPr/>
              <p:nvPr/>
            </p:nvSpPr>
            <p:spPr>
              <a:xfrm>
                <a:off x="2092933" y="3251907"/>
                <a:ext cx="1576360" cy="1576360"/>
              </a:xfrm>
              <a:prstGeom prst="rtTriangle">
                <a:avLst/>
              </a:prstGeom>
              <a:pattFill prst="wdDnDiag">
                <a:fgClr>
                  <a:schemeClr val="bg2">
                    <a:lumMod val="50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" name="Partial Circle 11">
                <a:extLst>
                  <a:ext uri="{FF2B5EF4-FFF2-40B4-BE49-F238E27FC236}">
                    <a16:creationId xmlns:a16="http://schemas.microsoft.com/office/drawing/2014/main" id="{65B72D22-AFE6-1C14-A9C5-0C060802B8A5}"/>
                  </a:ext>
                </a:extLst>
              </p:cNvPr>
              <p:cNvSpPr/>
              <p:nvPr/>
            </p:nvSpPr>
            <p:spPr>
              <a:xfrm>
                <a:off x="1537012" y="2642499"/>
                <a:ext cx="1087797" cy="1087797"/>
              </a:xfrm>
              <a:prstGeom prst="pie">
                <a:avLst>
                  <a:gd name="adj1" fmla="val 10763906"/>
                  <a:gd name="adj2" fmla="val 18929928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B054ADD-DBD6-AC5F-E599-EE8127FE6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592" y="2739200"/>
                <a:ext cx="2534496" cy="2534496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EAF6EE4-4472-F0E1-4477-D64AD55B6B4E}"/>
                  </a:ext>
                </a:extLst>
              </p:cNvPr>
              <p:cNvGrpSpPr/>
              <p:nvPr/>
            </p:nvGrpSpPr>
            <p:grpSpPr>
              <a:xfrm>
                <a:off x="888612" y="1488898"/>
                <a:ext cx="4469707" cy="4513600"/>
                <a:chOff x="2390082" y="-369710"/>
                <a:chExt cx="6028333" cy="6087533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CCA9004C-C3C5-9CB8-6BB2-B569DF2F1F95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A9BFE139-2930-04A8-630A-23F53C9DAA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2789560" y="2674057"/>
                    <a:ext cx="6087533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779DBD02-7104-EFA7-0BB5-2461AFF161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3610337" y="3078224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64AF0FA9-B814-0FE8-2287-032EF51EF0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2017" y="1925159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B1FD4CE7-2CC5-DD94-CE9E-918826CC1457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3" cy="5387439"/>
                  <a:chOff x="2390082" y="311684"/>
                  <a:chExt cx="6028333" cy="5387439"/>
                </a:xfrm>
              </p:grpSpPr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75150FD2-6EC9-C918-297C-F3CB674BD353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71D0BFC-0068-A5DD-2878-5108460A838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Straight Arrow Connector 36">
                      <a:extLst>
                        <a:ext uri="{FF2B5EF4-FFF2-40B4-BE49-F238E27FC236}">
                          <a16:creationId xmlns:a16="http://schemas.microsoft.com/office/drawing/2014/main" id="{29AB19F7-D597-965F-B867-FA9C228E7D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EC28423E-270C-C4BE-F40A-33DA51C63F9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1F0D1697-3194-7ABF-106B-78295DCB093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>
                          <a:extLst>
                            <a:ext uri="{FF2B5EF4-FFF2-40B4-BE49-F238E27FC236}">
                              <a16:creationId xmlns:a16="http://schemas.microsoft.com/office/drawing/2014/main" id="{7EBC56AC-E020-FC2C-63BB-1A66982FB5A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42" name="Straight Connector 41">
                      <a:extLst>
                        <a:ext uri="{FF2B5EF4-FFF2-40B4-BE49-F238E27FC236}">
                          <a16:creationId xmlns:a16="http://schemas.microsoft.com/office/drawing/2014/main" id="{31B58E74-B663-D1C0-954E-A728EB82A1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5708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947DFEB7-F262-CA7F-47DB-6D1A028CBF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0CD85E55-B892-AF6F-92A8-5D561C0863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254900" y="4109344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400AA6DC-43B0-5549-27B1-8E9FDADF1D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4A9267AD-235F-82EE-AA7D-348632D901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CB68592C-04C1-F35D-B82A-C07F8E88C88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6765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366F992A-DBEE-2EE3-4A58-AD5C9AC9AB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17E0A17-951D-FC4E-C5A7-161F2720B6DE}"/>
                    </a:ext>
                  </a:extLst>
                </p:cNvPr>
                <p:cNvSpPr txBox="1"/>
                <p:nvPr/>
              </p:nvSpPr>
              <p:spPr>
                <a:xfrm>
                  <a:off x="7679267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DA3DC3A2-C8DB-C544-1B4B-A9DA52B710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71EAC25-3A8D-3C7B-FA6B-7B0AF829C507}"/>
                  </a:ext>
                </a:extLst>
              </p:cNvPr>
              <p:cNvGrpSpPr/>
              <p:nvPr/>
            </p:nvGrpSpPr>
            <p:grpSpPr>
              <a:xfrm>
                <a:off x="1405782" y="2670241"/>
                <a:ext cx="1193392" cy="523760"/>
                <a:chOff x="7238093" y="1795151"/>
                <a:chExt cx="1609539" cy="706400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4055B97-9FAC-B058-4DEA-58267B5CC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41232" y="1795151"/>
                  <a:ext cx="706400" cy="70640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2E6E6E47-4120-37BD-AF32-6765FD99CA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38093" y="2501002"/>
                  <a:ext cx="908577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96A9D9D-A2E8-51B7-B75C-D07710C7F5E4}"/>
                  </a:ext>
                </a:extLst>
              </p:cNvPr>
              <p:cNvSpPr/>
              <p:nvPr/>
            </p:nvSpPr>
            <p:spPr>
              <a:xfrm>
                <a:off x="1996223" y="3128214"/>
                <a:ext cx="171035" cy="17103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CCDDD55-DE8C-7B4F-5A30-8387EA62DC83}"/>
                  </a:ext>
                </a:extLst>
              </p:cNvPr>
              <p:cNvSpPr/>
              <p:nvPr/>
            </p:nvSpPr>
            <p:spPr>
              <a:xfrm>
                <a:off x="1998484" y="4757871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FE3D1CE-7B80-164B-9365-D1CC457B4842}"/>
                  </a:ext>
                </a:extLst>
              </p:cNvPr>
              <p:cNvSpPr/>
              <p:nvPr/>
            </p:nvSpPr>
            <p:spPr>
              <a:xfrm>
                <a:off x="3625284" y="4744756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521779-5E4D-2BE9-E4BB-33DB6C44C313}"/>
                  </a:ext>
                </a:extLst>
              </p:cNvPr>
              <p:cNvSpPr txBox="1"/>
              <p:nvPr/>
            </p:nvSpPr>
            <p:spPr>
              <a:xfrm>
                <a:off x="2182794" y="4224836"/>
                <a:ext cx="809664" cy="49244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Convex</a:t>
                </a:r>
              </a:p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Hull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104DFD1-78C2-5B91-402B-0A977EA02C8B}"/>
                      </a:ext>
                    </a:extLst>
                  </p:cNvPr>
                  <p:cNvSpPr txBox="1"/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𝓒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303" t="-14286" r="-4924" b="-3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76170B1-3886-4423-BBB0-605B391AB3D8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76A69B-CA4D-03B6-143D-B6ACF0F69716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2A8776-D867-E0E2-80E0-93A85456543B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D7BF838-5DCC-F919-24CE-DFB27DBB134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0021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21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6ABE0C2-988B-9C92-D271-0639748FFA5D}"/>
              </a:ext>
            </a:extLst>
          </p:cNvPr>
          <p:cNvGrpSpPr/>
          <p:nvPr/>
        </p:nvGrpSpPr>
        <p:grpSpPr>
          <a:xfrm>
            <a:off x="416560" y="1488898"/>
            <a:ext cx="5103082" cy="4980694"/>
            <a:chOff x="255237" y="1488898"/>
            <a:chExt cx="5103082" cy="4980694"/>
          </a:xfrm>
        </p:grpSpPr>
        <p:sp>
          <p:nvSpPr>
            <p:cNvPr id="73" name="TextBox 39">
              <a:extLst>
                <a:ext uri="{FF2B5EF4-FFF2-40B4-BE49-F238E27FC236}">
                  <a16:creationId xmlns:a16="http://schemas.microsoft.com/office/drawing/2014/main" id="{A97B524D-CDD9-F2F5-FC33-3C3783806EC5}"/>
                </a:ext>
              </a:extLst>
            </p:cNvPr>
            <p:cNvSpPr txBox="1"/>
            <p:nvPr/>
          </p:nvSpPr>
          <p:spPr>
            <a:xfrm>
              <a:off x="1476291" y="6041846"/>
              <a:ext cx="3032335" cy="4277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lnSpc>
                  <a:spcPct val="120000"/>
                </a:lnSpc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sz="2000" b="1" dirty="0">
                  <a:solidFill>
                    <a:srgbClr val="E5E5E5"/>
                  </a:solidFill>
                </a:rPr>
                <a:t>Binary Linear Program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D0C80FE-8C08-53DA-29E9-DE01E9A6A158}"/>
                </a:ext>
              </a:extLst>
            </p:cNvPr>
            <p:cNvGrpSpPr/>
            <p:nvPr/>
          </p:nvGrpSpPr>
          <p:grpSpPr>
            <a:xfrm>
              <a:off x="255237" y="1488898"/>
              <a:ext cx="5103082" cy="4513600"/>
              <a:chOff x="255237" y="1488898"/>
              <a:chExt cx="5103082" cy="4513600"/>
            </a:xfrm>
          </p:grpSpPr>
          <p:sp>
            <p:nvSpPr>
              <p:cNvPr id="15" name="Right Triangle 14">
                <a:extLst>
                  <a:ext uri="{FF2B5EF4-FFF2-40B4-BE49-F238E27FC236}">
                    <a16:creationId xmlns:a16="http://schemas.microsoft.com/office/drawing/2014/main" id="{37901129-839D-F500-61FA-D5D206734F2E}"/>
                  </a:ext>
                </a:extLst>
              </p:cNvPr>
              <p:cNvSpPr/>
              <p:nvPr/>
            </p:nvSpPr>
            <p:spPr>
              <a:xfrm>
                <a:off x="2092933" y="3251907"/>
                <a:ext cx="1576360" cy="1576360"/>
              </a:xfrm>
              <a:prstGeom prst="rtTriangle">
                <a:avLst/>
              </a:prstGeom>
              <a:pattFill prst="wdDnDiag">
                <a:fgClr>
                  <a:schemeClr val="bg2">
                    <a:lumMod val="50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0" name="Partial Circle 59">
                <a:extLst>
                  <a:ext uri="{FF2B5EF4-FFF2-40B4-BE49-F238E27FC236}">
                    <a16:creationId xmlns:a16="http://schemas.microsoft.com/office/drawing/2014/main" id="{2FC24580-8287-9137-1AC8-3B6CB43FBE98}"/>
                  </a:ext>
                </a:extLst>
              </p:cNvPr>
              <p:cNvSpPr/>
              <p:nvPr/>
            </p:nvSpPr>
            <p:spPr>
              <a:xfrm>
                <a:off x="1537012" y="2642499"/>
                <a:ext cx="1087797" cy="1087797"/>
              </a:xfrm>
              <a:prstGeom prst="pie">
                <a:avLst>
                  <a:gd name="adj1" fmla="val 10763906"/>
                  <a:gd name="adj2" fmla="val 18929928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1D7E79B-7031-78BB-7281-A75E06605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592" y="2739200"/>
                <a:ext cx="2534496" cy="2534496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AB5758D-6069-A428-65E4-E91A79DB2CEC}"/>
                  </a:ext>
                </a:extLst>
              </p:cNvPr>
              <p:cNvGrpSpPr/>
              <p:nvPr/>
            </p:nvGrpSpPr>
            <p:grpSpPr>
              <a:xfrm>
                <a:off x="888612" y="1488898"/>
                <a:ext cx="4469707" cy="4513600"/>
                <a:chOff x="2390082" y="-369710"/>
                <a:chExt cx="6028333" cy="6087533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F609FB07-5E6E-0164-F58B-00748E644074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F40DFCF1-D435-66E9-C580-A3993A208D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2789560" y="2674057"/>
                    <a:ext cx="6087533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C4E123AB-3B10-098D-FF17-6C8E936E80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3610337" y="3078224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D411376B-B214-F0AF-2360-5EF70F8B48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2017" y="1925159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DC84193E-96E1-9725-C754-1FA932695BF7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3" cy="5387439"/>
                  <a:chOff x="2390082" y="311684"/>
                  <a:chExt cx="6028333" cy="5387439"/>
                </a:xfrm>
              </p:grpSpPr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41D60999-B64B-C139-9F00-7D5D9913D00B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82" name="Straight Arrow Connector 81">
                      <a:extLst>
                        <a:ext uri="{FF2B5EF4-FFF2-40B4-BE49-F238E27FC236}">
                          <a16:creationId xmlns:a16="http://schemas.microsoft.com/office/drawing/2014/main" id="{99D6EA9D-2A17-13CD-5E28-D443357F02F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Arrow Connector 82">
                      <a:extLst>
                        <a:ext uri="{FF2B5EF4-FFF2-40B4-BE49-F238E27FC236}">
                          <a16:creationId xmlns:a16="http://schemas.microsoft.com/office/drawing/2014/main" id="{D85FDF12-00B4-D7B5-BEE1-C0A7CF5D6AD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B25D9A93-DDAC-A90A-F2D6-55EF5B918B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5708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Straight Connector 110">
                      <a:extLst>
                        <a:ext uri="{FF2B5EF4-FFF2-40B4-BE49-F238E27FC236}">
                          <a16:creationId xmlns:a16="http://schemas.microsoft.com/office/drawing/2014/main" id="{642F313F-99AE-8FEF-3D58-73ECCF22305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Straight Connector 111">
                      <a:extLst>
                        <a:ext uri="{FF2B5EF4-FFF2-40B4-BE49-F238E27FC236}">
                          <a16:creationId xmlns:a16="http://schemas.microsoft.com/office/drawing/2014/main" id="{73568D6D-B4AA-7DFE-57B7-4EFC6DE8102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254900" y="4109344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Straight Connector 112">
                      <a:extLst>
                        <a:ext uri="{FF2B5EF4-FFF2-40B4-BE49-F238E27FC236}">
                          <a16:creationId xmlns:a16="http://schemas.microsoft.com/office/drawing/2014/main" id="{E76E60B4-1089-68A6-EA14-16A70F0432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Straight Connector 113">
                      <a:extLst>
                        <a:ext uri="{FF2B5EF4-FFF2-40B4-BE49-F238E27FC236}">
                          <a16:creationId xmlns:a16="http://schemas.microsoft.com/office/drawing/2014/main" id="{899D3233-2E8D-727C-2DB9-3D508DF8C4F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Straight Connector 114">
                      <a:extLst>
                        <a:ext uri="{FF2B5EF4-FFF2-40B4-BE49-F238E27FC236}">
                          <a16:creationId xmlns:a16="http://schemas.microsoft.com/office/drawing/2014/main" id="{0F4F37AE-5D38-1D42-B4A5-882622647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6765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64D023-803D-2408-9827-EC43FE8EACE4}"/>
                    </a:ext>
                  </a:extLst>
                </p:cNvPr>
                <p:cNvSpPr txBox="1"/>
                <p:nvPr/>
              </p:nvSpPr>
              <p:spPr>
                <a:xfrm>
                  <a:off x="7679267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6D7979EF-91C9-6659-897E-657AA87F80B8}"/>
                  </a:ext>
                </a:extLst>
              </p:cNvPr>
              <p:cNvGrpSpPr/>
              <p:nvPr/>
            </p:nvGrpSpPr>
            <p:grpSpPr>
              <a:xfrm>
                <a:off x="1405782" y="2670241"/>
                <a:ext cx="1193392" cy="523760"/>
                <a:chOff x="7238093" y="1795151"/>
                <a:chExt cx="1609539" cy="706400"/>
              </a:xfrm>
            </p:grpSpPr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620DBBB8-EB1D-394F-B87C-25A83790FC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41232" y="1795151"/>
                  <a:ext cx="706400" cy="70640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20297CE8-8160-9E1C-793E-3FFB78A11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38093" y="2501002"/>
                  <a:ext cx="908577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F761451-8ED8-2358-31D7-99BB63BF3AA0}"/>
                  </a:ext>
                </a:extLst>
              </p:cNvPr>
              <p:cNvSpPr/>
              <p:nvPr/>
            </p:nvSpPr>
            <p:spPr>
              <a:xfrm>
                <a:off x="1996223" y="3128214"/>
                <a:ext cx="171035" cy="17103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3EC617D-D0D7-A11B-EBC5-FC4C8D667019}"/>
                  </a:ext>
                </a:extLst>
              </p:cNvPr>
              <p:cNvSpPr/>
              <p:nvPr/>
            </p:nvSpPr>
            <p:spPr>
              <a:xfrm>
                <a:off x="1998484" y="4757871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FFA3C19-B241-37FE-67FB-396ED9D82DA2}"/>
                  </a:ext>
                </a:extLst>
              </p:cNvPr>
              <p:cNvSpPr/>
              <p:nvPr/>
            </p:nvSpPr>
            <p:spPr>
              <a:xfrm>
                <a:off x="3625284" y="4744756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3363A3E-11D7-8C5E-FA2F-A409661306B4}"/>
                  </a:ext>
                </a:extLst>
              </p:cNvPr>
              <p:cNvSpPr txBox="1"/>
              <p:nvPr/>
            </p:nvSpPr>
            <p:spPr>
              <a:xfrm>
                <a:off x="2182794" y="4224836"/>
                <a:ext cx="809664" cy="49244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Convex</a:t>
                </a:r>
              </a:p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Hull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/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𝓒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303" t="-14286" r="-4924" b="-3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2BC93BE-A651-5DEE-C9D1-6DD99A094A63}"/>
              </a:ext>
            </a:extLst>
          </p:cNvPr>
          <p:cNvGrpSpPr/>
          <p:nvPr/>
        </p:nvGrpSpPr>
        <p:grpSpPr>
          <a:xfrm>
            <a:off x="5841572" y="2376864"/>
            <a:ext cx="6218785" cy="2345991"/>
            <a:chOff x="5841572" y="2376864"/>
            <a:chExt cx="6218785" cy="2345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22467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ILP, the normal cone to the convex hull 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cone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. Cost vectors yield the same optimal solution if and only if they are in the same optimal cone.</a:t>
                  </a: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2246769"/>
                </a:xfrm>
                <a:prstGeom prst="rect">
                  <a:avLst/>
                </a:prstGeom>
                <a:blipFill>
                  <a:blip r:embed="rId10"/>
                  <a:stretch>
                    <a:fillRect l="-1050" t="-1355" r="-1050" b="-37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E8768BB-8CCC-DDAD-8BF5-512F449C7A74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B3DBE-F1F5-30A2-A47C-639F45E054AB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28ACC58-5C3F-B4C3-F20F-FE26A6D8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AE42D0B3-9B93-3554-5345-057C1DD1545F}"/>
                </a:ext>
              </a:extLst>
            </p:cNvPr>
            <p:cNvGrpSpPr/>
            <p:nvPr/>
          </p:nvGrpSpPr>
          <p:grpSpPr>
            <a:xfrm>
              <a:off x="5846169" y="3571699"/>
              <a:ext cx="524503" cy="523220"/>
              <a:chOff x="5841572" y="2431824"/>
              <a:chExt cx="524503" cy="523220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95C7224-B307-BAB4-C191-30293BB28BCE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2.</a:t>
                </a: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87B0851-A869-189A-7080-E074318CC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417" y="2605823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ED8D28D-4ACC-3E94-902A-DCC50E0EBEE1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F02E4FE-5C57-A92B-5267-E855661D6837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B95CA-8EC4-F026-D51E-3740B98BD7D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146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6ABE0C2-988B-9C92-D271-0639748FFA5D}"/>
              </a:ext>
            </a:extLst>
          </p:cNvPr>
          <p:cNvGrpSpPr/>
          <p:nvPr/>
        </p:nvGrpSpPr>
        <p:grpSpPr>
          <a:xfrm>
            <a:off x="416560" y="1488898"/>
            <a:ext cx="5103082" cy="4980694"/>
            <a:chOff x="255237" y="1488898"/>
            <a:chExt cx="5103082" cy="4980694"/>
          </a:xfrm>
        </p:grpSpPr>
        <p:sp>
          <p:nvSpPr>
            <p:cNvPr id="73" name="TextBox 39">
              <a:extLst>
                <a:ext uri="{FF2B5EF4-FFF2-40B4-BE49-F238E27FC236}">
                  <a16:creationId xmlns:a16="http://schemas.microsoft.com/office/drawing/2014/main" id="{A97B524D-CDD9-F2F5-FC33-3C3783806EC5}"/>
                </a:ext>
              </a:extLst>
            </p:cNvPr>
            <p:cNvSpPr txBox="1"/>
            <p:nvPr/>
          </p:nvSpPr>
          <p:spPr>
            <a:xfrm>
              <a:off x="1476291" y="6041846"/>
              <a:ext cx="3032335" cy="4277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lnSpc>
                  <a:spcPct val="120000"/>
                </a:lnSpc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sz="2000" b="1" dirty="0">
                  <a:solidFill>
                    <a:srgbClr val="E5E5E5"/>
                  </a:solidFill>
                </a:rPr>
                <a:t>Binary Linear Program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D0C80FE-8C08-53DA-29E9-DE01E9A6A158}"/>
                </a:ext>
              </a:extLst>
            </p:cNvPr>
            <p:cNvGrpSpPr/>
            <p:nvPr/>
          </p:nvGrpSpPr>
          <p:grpSpPr>
            <a:xfrm>
              <a:off x="255237" y="1488898"/>
              <a:ext cx="5103082" cy="4513600"/>
              <a:chOff x="255237" y="1488898"/>
              <a:chExt cx="5103082" cy="4513600"/>
            </a:xfrm>
          </p:grpSpPr>
          <p:sp>
            <p:nvSpPr>
              <p:cNvPr id="15" name="Right Triangle 14">
                <a:extLst>
                  <a:ext uri="{FF2B5EF4-FFF2-40B4-BE49-F238E27FC236}">
                    <a16:creationId xmlns:a16="http://schemas.microsoft.com/office/drawing/2014/main" id="{37901129-839D-F500-61FA-D5D206734F2E}"/>
                  </a:ext>
                </a:extLst>
              </p:cNvPr>
              <p:cNvSpPr/>
              <p:nvPr/>
            </p:nvSpPr>
            <p:spPr>
              <a:xfrm>
                <a:off x="2092933" y="3251907"/>
                <a:ext cx="1576360" cy="1576360"/>
              </a:xfrm>
              <a:prstGeom prst="rtTriangle">
                <a:avLst/>
              </a:prstGeom>
              <a:pattFill prst="wdDnDiag">
                <a:fgClr>
                  <a:schemeClr val="bg2">
                    <a:lumMod val="50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0" name="Partial Circle 59">
                <a:extLst>
                  <a:ext uri="{FF2B5EF4-FFF2-40B4-BE49-F238E27FC236}">
                    <a16:creationId xmlns:a16="http://schemas.microsoft.com/office/drawing/2014/main" id="{2FC24580-8287-9137-1AC8-3B6CB43FBE98}"/>
                  </a:ext>
                </a:extLst>
              </p:cNvPr>
              <p:cNvSpPr/>
              <p:nvPr/>
            </p:nvSpPr>
            <p:spPr>
              <a:xfrm>
                <a:off x="1537012" y="2642499"/>
                <a:ext cx="1087797" cy="1087797"/>
              </a:xfrm>
              <a:prstGeom prst="pie">
                <a:avLst>
                  <a:gd name="adj1" fmla="val 10763906"/>
                  <a:gd name="adj2" fmla="val 18929928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1D7E79B-7031-78BB-7281-A75E06605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592" y="2739200"/>
                <a:ext cx="2534496" cy="2534496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AB5758D-6069-A428-65E4-E91A79DB2CEC}"/>
                  </a:ext>
                </a:extLst>
              </p:cNvPr>
              <p:cNvGrpSpPr/>
              <p:nvPr/>
            </p:nvGrpSpPr>
            <p:grpSpPr>
              <a:xfrm>
                <a:off x="888612" y="1488898"/>
                <a:ext cx="4469707" cy="4513600"/>
                <a:chOff x="2390082" y="-369710"/>
                <a:chExt cx="6028333" cy="6087533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F609FB07-5E6E-0164-F58B-00748E644074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F40DFCF1-D435-66E9-C580-A3993A208D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2789560" y="2674057"/>
                    <a:ext cx="6087533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C4E123AB-3B10-098D-FF17-6C8E936E80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3610337" y="3078224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D411376B-B214-F0AF-2360-5EF70F8B48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2017" y="1925159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DC84193E-96E1-9725-C754-1FA932695BF7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3" cy="5387439"/>
                  <a:chOff x="2390082" y="311684"/>
                  <a:chExt cx="6028333" cy="5387439"/>
                </a:xfrm>
              </p:grpSpPr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41D60999-B64B-C139-9F00-7D5D9913D00B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82" name="Straight Arrow Connector 81">
                      <a:extLst>
                        <a:ext uri="{FF2B5EF4-FFF2-40B4-BE49-F238E27FC236}">
                          <a16:creationId xmlns:a16="http://schemas.microsoft.com/office/drawing/2014/main" id="{99D6EA9D-2A17-13CD-5E28-D443357F02F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Arrow Connector 82">
                      <a:extLst>
                        <a:ext uri="{FF2B5EF4-FFF2-40B4-BE49-F238E27FC236}">
                          <a16:creationId xmlns:a16="http://schemas.microsoft.com/office/drawing/2014/main" id="{D85FDF12-00B4-D7B5-BEE1-C0A7CF5D6AD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B25D9A93-DDAC-A90A-F2D6-55EF5B918B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5708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" name="Straight Connector 109">
                      <a:extLst>
                        <a:ext uri="{FF2B5EF4-FFF2-40B4-BE49-F238E27FC236}">
                          <a16:creationId xmlns:a16="http://schemas.microsoft.com/office/drawing/2014/main" id="{C92DD226-2936-EF5B-CDA2-D7692F0E52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6144621" y="4081727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Straight Connector 110">
                      <a:extLst>
                        <a:ext uri="{FF2B5EF4-FFF2-40B4-BE49-F238E27FC236}">
                          <a16:creationId xmlns:a16="http://schemas.microsoft.com/office/drawing/2014/main" id="{642F313F-99AE-8FEF-3D58-73ECCF22305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Straight Connector 111">
                      <a:extLst>
                        <a:ext uri="{FF2B5EF4-FFF2-40B4-BE49-F238E27FC236}">
                          <a16:creationId xmlns:a16="http://schemas.microsoft.com/office/drawing/2014/main" id="{73568D6D-B4AA-7DFE-57B7-4EFC6DE8102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254900" y="4109344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Straight Connector 112">
                      <a:extLst>
                        <a:ext uri="{FF2B5EF4-FFF2-40B4-BE49-F238E27FC236}">
                          <a16:creationId xmlns:a16="http://schemas.microsoft.com/office/drawing/2014/main" id="{E76E60B4-1089-68A6-EA14-16A70F0432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Straight Connector 113">
                      <a:extLst>
                        <a:ext uri="{FF2B5EF4-FFF2-40B4-BE49-F238E27FC236}">
                          <a16:creationId xmlns:a16="http://schemas.microsoft.com/office/drawing/2014/main" id="{899D3233-2E8D-727C-2DB9-3D508DF8C4F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Straight Connector 114">
                      <a:extLst>
                        <a:ext uri="{FF2B5EF4-FFF2-40B4-BE49-F238E27FC236}">
                          <a16:creationId xmlns:a16="http://schemas.microsoft.com/office/drawing/2014/main" id="{0F4F37AE-5D38-1D42-B4A5-882622647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6765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64D023-803D-2408-9827-EC43FE8EACE4}"/>
                    </a:ext>
                  </a:extLst>
                </p:cNvPr>
                <p:cNvSpPr txBox="1"/>
                <p:nvPr/>
              </p:nvSpPr>
              <p:spPr>
                <a:xfrm>
                  <a:off x="7679267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6D7979EF-91C9-6659-897E-657AA87F80B8}"/>
                  </a:ext>
                </a:extLst>
              </p:cNvPr>
              <p:cNvGrpSpPr/>
              <p:nvPr/>
            </p:nvGrpSpPr>
            <p:grpSpPr>
              <a:xfrm>
                <a:off x="1405782" y="2670241"/>
                <a:ext cx="1193392" cy="523760"/>
                <a:chOff x="7238093" y="1795151"/>
                <a:chExt cx="1609539" cy="706400"/>
              </a:xfrm>
            </p:grpSpPr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620DBBB8-EB1D-394F-B87C-25A83790FC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41232" y="1795151"/>
                  <a:ext cx="706400" cy="70640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20297CE8-8160-9E1C-793E-3FFB78A11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38093" y="2501002"/>
                  <a:ext cx="908577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F761451-8ED8-2358-31D7-99BB63BF3AA0}"/>
                  </a:ext>
                </a:extLst>
              </p:cNvPr>
              <p:cNvSpPr/>
              <p:nvPr/>
            </p:nvSpPr>
            <p:spPr>
              <a:xfrm>
                <a:off x="1996223" y="3128214"/>
                <a:ext cx="171035" cy="17103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3EC617D-D0D7-A11B-EBC5-FC4C8D667019}"/>
                  </a:ext>
                </a:extLst>
              </p:cNvPr>
              <p:cNvSpPr/>
              <p:nvPr/>
            </p:nvSpPr>
            <p:spPr>
              <a:xfrm>
                <a:off x="1998484" y="4757871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FFA3C19-B241-37FE-67FB-396ED9D82DA2}"/>
                  </a:ext>
                </a:extLst>
              </p:cNvPr>
              <p:cNvSpPr/>
              <p:nvPr/>
            </p:nvSpPr>
            <p:spPr>
              <a:xfrm>
                <a:off x="3626553" y="4757871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3363A3E-11D7-8C5E-FA2F-A409661306B4}"/>
                  </a:ext>
                </a:extLst>
              </p:cNvPr>
              <p:cNvSpPr txBox="1"/>
              <p:nvPr/>
            </p:nvSpPr>
            <p:spPr>
              <a:xfrm>
                <a:off x="2182794" y="4224836"/>
                <a:ext cx="809664" cy="49244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Convex</a:t>
                </a:r>
              </a:p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Hull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/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𝓒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303" t="-14286" r="-4924" b="-3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5B800EE-B483-CB1F-9B09-573B2A436262}"/>
              </a:ext>
            </a:extLst>
          </p:cNvPr>
          <p:cNvSpPr/>
          <p:nvPr/>
        </p:nvSpPr>
        <p:spPr>
          <a:xfrm>
            <a:off x="203332" y="1666770"/>
            <a:ext cx="5316310" cy="4886430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aphic 10">
            <a:extLst>
              <a:ext uri="{FF2B5EF4-FFF2-40B4-BE49-F238E27FC236}">
                <a16:creationId xmlns:a16="http://schemas.microsoft.com/office/drawing/2014/main" id="{AA47BD16-93FD-0426-A931-2204C8E05F19}"/>
              </a:ext>
            </a:extLst>
          </p:cNvPr>
          <p:cNvGrpSpPr/>
          <p:nvPr/>
        </p:nvGrpSpPr>
        <p:grpSpPr>
          <a:xfrm>
            <a:off x="1729411" y="2856699"/>
            <a:ext cx="2408872" cy="2408872"/>
            <a:chOff x="1839976" y="2883948"/>
            <a:chExt cx="2408872" cy="2408872"/>
          </a:xfrm>
          <a:solidFill>
            <a:srgbClr val="FFC000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14417FB-C45D-01D5-75E0-61AEA789BE3E}"/>
                </a:ext>
              </a:extLst>
            </p:cNvPr>
            <p:cNvSpPr/>
            <p:nvPr/>
          </p:nvSpPr>
          <p:spPr>
            <a:xfrm>
              <a:off x="1839976" y="2883948"/>
              <a:ext cx="2408872" cy="2408872"/>
            </a:xfrm>
            <a:custGeom>
              <a:avLst/>
              <a:gdLst>
                <a:gd name="connsiteX0" fmla="*/ 1204519 w 2408872"/>
                <a:gd name="connsiteY0" fmla="*/ 2408955 h 2408872"/>
                <a:gd name="connsiteX1" fmla="*/ 83 w 2408872"/>
                <a:gd name="connsiteY1" fmla="*/ 1204519 h 2408872"/>
                <a:gd name="connsiteX2" fmla="*/ 1204519 w 2408872"/>
                <a:gd name="connsiteY2" fmla="*/ 83 h 2408872"/>
                <a:gd name="connsiteX3" fmla="*/ 2408955 w 2408872"/>
                <a:gd name="connsiteY3" fmla="*/ 1204519 h 2408872"/>
                <a:gd name="connsiteX4" fmla="*/ 1204519 w 2408872"/>
                <a:gd name="connsiteY4" fmla="*/ 2408955 h 2408872"/>
                <a:gd name="connsiteX5" fmla="*/ 1204519 w 2408872"/>
                <a:gd name="connsiteY5" fmla="*/ 107144 h 2408872"/>
                <a:gd name="connsiteX6" fmla="*/ 107144 w 2408872"/>
                <a:gd name="connsiteY6" fmla="*/ 1204519 h 2408872"/>
                <a:gd name="connsiteX7" fmla="*/ 1204519 w 2408872"/>
                <a:gd name="connsiteY7" fmla="*/ 2301894 h 2408872"/>
                <a:gd name="connsiteX8" fmla="*/ 2301894 w 2408872"/>
                <a:gd name="connsiteY8" fmla="*/ 1204519 h 2408872"/>
                <a:gd name="connsiteX9" fmla="*/ 1204519 w 2408872"/>
                <a:gd name="connsiteY9" fmla="*/ 107144 h 2408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8872" h="2408872">
                  <a:moveTo>
                    <a:pt x="1204519" y="2408955"/>
                  </a:moveTo>
                  <a:cubicBezTo>
                    <a:pt x="540393" y="2408955"/>
                    <a:pt x="83" y="1868645"/>
                    <a:pt x="83" y="1204519"/>
                  </a:cubicBezTo>
                  <a:cubicBezTo>
                    <a:pt x="83" y="540393"/>
                    <a:pt x="540393" y="83"/>
                    <a:pt x="1204519" y="83"/>
                  </a:cubicBezTo>
                  <a:cubicBezTo>
                    <a:pt x="1868645" y="83"/>
                    <a:pt x="2408955" y="540393"/>
                    <a:pt x="2408955" y="1204519"/>
                  </a:cubicBezTo>
                  <a:cubicBezTo>
                    <a:pt x="2408955" y="1868645"/>
                    <a:pt x="1868645" y="2408955"/>
                    <a:pt x="1204519" y="2408955"/>
                  </a:cubicBezTo>
                  <a:close/>
                  <a:moveTo>
                    <a:pt x="1204519" y="107144"/>
                  </a:moveTo>
                  <a:cubicBezTo>
                    <a:pt x="599437" y="107144"/>
                    <a:pt x="107144" y="599437"/>
                    <a:pt x="107144" y="1204519"/>
                  </a:cubicBezTo>
                  <a:cubicBezTo>
                    <a:pt x="107144" y="1809601"/>
                    <a:pt x="599437" y="2301894"/>
                    <a:pt x="1204519" y="2301894"/>
                  </a:cubicBezTo>
                  <a:cubicBezTo>
                    <a:pt x="1809601" y="2301894"/>
                    <a:pt x="2301894" y="1809601"/>
                    <a:pt x="2301894" y="1204519"/>
                  </a:cubicBezTo>
                  <a:cubicBezTo>
                    <a:pt x="2301894" y="599437"/>
                    <a:pt x="1809601" y="107144"/>
                    <a:pt x="1204519" y="107144"/>
                  </a:cubicBezTo>
                  <a:close/>
                </a:path>
              </a:pathLst>
            </a:custGeom>
            <a:grpFill/>
            <a:ln w="267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8F2EBCB-8DD3-2618-7701-2A0D0D4ED903}"/>
                </a:ext>
              </a:extLst>
            </p:cNvPr>
            <p:cNvSpPr/>
            <p:nvPr/>
          </p:nvSpPr>
          <p:spPr>
            <a:xfrm>
              <a:off x="2495190" y="3617584"/>
              <a:ext cx="313902" cy="313902"/>
            </a:xfrm>
            <a:custGeom>
              <a:avLst/>
              <a:gdLst>
                <a:gd name="connsiteX0" fmla="*/ 313959 w 313902"/>
                <a:gd name="connsiteY0" fmla="*/ 157013 h 313902"/>
                <a:gd name="connsiteX1" fmla="*/ 157008 w 313902"/>
                <a:gd name="connsiteY1" fmla="*/ 313964 h 313902"/>
                <a:gd name="connsiteX2" fmla="*/ 56 w 313902"/>
                <a:gd name="connsiteY2" fmla="*/ 157013 h 313902"/>
                <a:gd name="connsiteX3" fmla="*/ 157008 w 313902"/>
                <a:gd name="connsiteY3" fmla="*/ 62 h 313902"/>
                <a:gd name="connsiteX4" fmla="*/ 313959 w 313902"/>
                <a:gd name="connsiteY4" fmla="*/ 157013 h 3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902" h="313902">
                  <a:moveTo>
                    <a:pt x="313959" y="157013"/>
                  </a:moveTo>
                  <a:cubicBezTo>
                    <a:pt x="313959" y="243695"/>
                    <a:pt x="243690" y="313964"/>
                    <a:pt x="157008" y="313964"/>
                  </a:cubicBezTo>
                  <a:cubicBezTo>
                    <a:pt x="70326" y="313964"/>
                    <a:pt x="56" y="243695"/>
                    <a:pt x="56" y="157013"/>
                  </a:cubicBezTo>
                  <a:cubicBezTo>
                    <a:pt x="56" y="70331"/>
                    <a:pt x="70326" y="62"/>
                    <a:pt x="157008" y="62"/>
                  </a:cubicBezTo>
                  <a:cubicBezTo>
                    <a:pt x="243690" y="62"/>
                    <a:pt x="313959" y="70331"/>
                    <a:pt x="313959" y="157013"/>
                  </a:cubicBezTo>
                  <a:close/>
                </a:path>
              </a:pathLst>
            </a:custGeom>
            <a:grpFill/>
            <a:ln w="267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2CEB47-4EC4-A193-07C9-D6500D11EBCC}"/>
                </a:ext>
              </a:extLst>
            </p:cNvPr>
            <p:cNvSpPr/>
            <p:nvPr/>
          </p:nvSpPr>
          <p:spPr>
            <a:xfrm>
              <a:off x="3279947" y="3617584"/>
              <a:ext cx="313902" cy="313902"/>
            </a:xfrm>
            <a:custGeom>
              <a:avLst/>
              <a:gdLst>
                <a:gd name="connsiteX0" fmla="*/ 314012 w 313902"/>
                <a:gd name="connsiteY0" fmla="*/ 157013 h 313902"/>
                <a:gd name="connsiteX1" fmla="*/ 157061 w 313902"/>
                <a:gd name="connsiteY1" fmla="*/ 313964 h 313902"/>
                <a:gd name="connsiteX2" fmla="*/ 109 w 313902"/>
                <a:gd name="connsiteY2" fmla="*/ 157013 h 313902"/>
                <a:gd name="connsiteX3" fmla="*/ 157061 w 313902"/>
                <a:gd name="connsiteY3" fmla="*/ 62 h 313902"/>
                <a:gd name="connsiteX4" fmla="*/ 314012 w 313902"/>
                <a:gd name="connsiteY4" fmla="*/ 157013 h 3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902" h="313902">
                  <a:moveTo>
                    <a:pt x="314012" y="157013"/>
                  </a:moveTo>
                  <a:cubicBezTo>
                    <a:pt x="314012" y="243695"/>
                    <a:pt x="243743" y="313964"/>
                    <a:pt x="157061" y="313964"/>
                  </a:cubicBezTo>
                  <a:cubicBezTo>
                    <a:pt x="70379" y="313964"/>
                    <a:pt x="109" y="243695"/>
                    <a:pt x="109" y="157013"/>
                  </a:cubicBezTo>
                  <a:cubicBezTo>
                    <a:pt x="109" y="70331"/>
                    <a:pt x="70379" y="62"/>
                    <a:pt x="157061" y="62"/>
                  </a:cubicBezTo>
                  <a:cubicBezTo>
                    <a:pt x="243743" y="62"/>
                    <a:pt x="314012" y="70331"/>
                    <a:pt x="314012" y="157013"/>
                  </a:cubicBezTo>
                  <a:close/>
                </a:path>
              </a:pathLst>
            </a:custGeom>
            <a:grpFill/>
            <a:ln w="267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AF0C1E8-AA7C-2F70-997D-1FD4655FF43A}"/>
                </a:ext>
              </a:extLst>
            </p:cNvPr>
            <p:cNvSpPr/>
            <p:nvPr/>
          </p:nvSpPr>
          <p:spPr>
            <a:xfrm>
              <a:off x="2263366" y="4270254"/>
              <a:ext cx="1562093" cy="366571"/>
            </a:xfrm>
            <a:custGeom>
              <a:avLst/>
              <a:gdLst>
                <a:gd name="connsiteX0" fmla="*/ 1508636 w 1562093"/>
                <a:gd name="connsiteY0" fmla="*/ 366658 h 366571"/>
                <a:gd name="connsiteX1" fmla="*/ 1474778 w 1562093"/>
                <a:gd name="connsiteY1" fmla="*/ 354587 h 366571"/>
                <a:gd name="connsiteX2" fmla="*/ 781129 w 1562093"/>
                <a:gd name="connsiteY2" fmla="*/ 107169 h 366571"/>
                <a:gd name="connsiteX3" fmla="*/ 87481 w 1562093"/>
                <a:gd name="connsiteY3" fmla="*/ 354587 h 366571"/>
                <a:gd name="connsiteX4" fmla="*/ 12164 w 1562093"/>
                <a:gd name="connsiteY4" fmla="*/ 347012 h 366571"/>
                <a:gd name="connsiteX5" fmla="*/ 19738 w 1562093"/>
                <a:gd name="connsiteY5" fmla="*/ 271695 h 366571"/>
                <a:gd name="connsiteX6" fmla="*/ 781129 w 1562093"/>
                <a:gd name="connsiteY6" fmla="*/ 108 h 366571"/>
                <a:gd name="connsiteX7" fmla="*/ 1542520 w 1562093"/>
                <a:gd name="connsiteY7" fmla="*/ 271668 h 366571"/>
                <a:gd name="connsiteX8" fmla="*/ 1550095 w 1562093"/>
                <a:gd name="connsiteY8" fmla="*/ 346985 h 366571"/>
                <a:gd name="connsiteX9" fmla="*/ 1508636 w 1562093"/>
                <a:gd name="connsiteY9" fmla="*/ 366658 h 36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2093" h="366571">
                  <a:moveTo>
                    <a:pt x="1508636" y="366658"/>
                  </a:moveTo>
                  <a:cubicBezTo>
                    <a:pt x="1496725" y="366658"/>
                    <a:pt x="1484734" y="362723"/>
                    <a:pt x="1474778" y="354587"/>
                  </a:cubicBezTo>
                  <a:cubicBezTo>
                    <a:pt x="1279498" y="195039"/>
                    <a:pt x="1033151" y="107169"/>
                    <a:pt x="781129" y="107169"/>
                  </a:cubicBezTo>
                  <a:cubicBezTo>
                    <a:pt x="529081" y="107169"/>
                    <a:pt x="282760" y="195039"/>
                    <a:pt x="87481" y="354587"/>
                  </a:cubicBezTo>
                  <a:cubicBezTo>
                    <a:pt x="64624" y="373322"/>
                    <a:pt x="30873" y="369896"/>
                    <a:pt x="12164" y="347012"/>
                  </a:cubicBezTo>
                  <a:cubicBezTo>
                    <a:pt x="-6545" y="324128"/>
                    <a:pt x="-3146" y="290403"/>
                    <a:pt x="19738" y="271695"/>
                  </a:cubicBezTo>
                  <a:cubicBezTo>
                    <a:pt x="234074" y="96543"/>
                    <a:pt x="504484" y="108"/>
                    <a:pt x="781129" y="108"/>
                  </a:cubicBezTo>
                  <a:cubicBezTo>
                    <a:pt x="1057775" y="108"/>
                    <a:pt x="1328158" y="96570"/>
                    <a:pt x="1542520" y="271668"/>
                  </a:cubicBezTo>
                  <a:cubicBezTo>
                    <a:pt x="1565405" y="290377"/>
                    <a:pt x="1568804" y="324101"/>
                    <a:pt x="1550095" y="346985"/>
                  </a:cubicBezTo>
                  <a:cubicBezTo>
                    <a:pt x="1539523" y="359940"/>
                    <a:pt x="1524133" y="366658"/>
                    <a:pt x="1508636" y="366658"/>
                  </a:cubicBezTo>
                  <a:close/>
                </a:path>
              </a:pathLst>
            </a:custGeom>
            <a:grpFill/>
            <a:ln w="267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22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2BC93BE-A651-5DEE-C9D1-6DD99A094A63}"/>
              </a:ext>
            </a:extLst>
          </p:cNvPr>
          <p:cNvGrpSpPr/>
          <p:nvPr/>
        </p:nvGrpSpPr>
        <p:grpSpPr>
          <a:xfrm>
            <a:off x="5841572" y="2376864"/>
            <a:ext cx="6218785" cy="3269321"/>
            <a:chOff x="5841572" y="2376864"/>
            <a:chExt cx="6218785" cy="32693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31700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ILP, the normal cone to the convex hull 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cone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. Cost vectors yield the same optimal solution if and only if they are in the same optimal cone.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:r>
                    <a:rPr lang="en-US" sz="2000" dirty="0">
                      <a:solidFill>
                        <a:srgbClr val="747474"/>
                      </a:solidFill>
                    </a:rPr>
                    <a:t>However, for ILP, obtaining the convex hull is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NOT </a:t>
                  </a:r>
                  <a:r>
                    <a:rPr lang="en-US" sz="2000" dirty="0">
                      <a:solidFill>
                        <a:srgbClr val="747474"/>
                      </a:solidFill>
                    </a:rPr>
                    <a:t>trivial. e.g., Cutting Plane method…</a:t>
                  </a: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3170099"/>
                </a:xfrm>
                <a:prstGeom prst="rect">
                  <a:avLst/>
                </a:prstGeom>
                <a:blipFill>
                  <a:blip r:embed="rId10"/>
                  <a:stretch>
                    <a:fillRect l="-1050" t="-962" r="-1050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E8768BB-8CCC-DDAD-8BF5-512F449C7A74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B3DBE-F1F5-30A2-A47C-639F45E054AB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28ACC58-5C3F-B4C3-F20F-FE26A6D8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AE42D0B3-9B93-3554-5345-057C1DD1545F}"/>
                </a:ext>
              </a:extLst>
            </p:cNvPr>
            <p:cNvGrpSpPr/>
            <p:nvPr/>
          </p:nvGrpSpPr>
          <p:grpSpPr>
            <a:xfrm>
              <a:off x="5846169" y="3571699"/>
              <a:ext cx="524503" cy="523220"/>
              <a:chOff x="5841572" y="2431824"/>
              <a:chExt cx="524503" cy="523220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95C7224-B307-BAB4-C191-30293BB28BCE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2.</a:t>
                </a: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87B0851-A869-189A-7080-E074318CC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417" y="2605823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35A01A6B-FBA0-12D5-3425-23FA4CA1FC47}"/>
                </a:ext>
              </a:extLst>
            </p:cNvPr>
            <p:cNvGrpSpPr/>
            <p:nvPr/>
          </p:nvGrpSpPr>
          <p:grpSpPr>
            <a:xfrm>
              <a:off x="5841572" y="4778769"/>
              <a:ext cx="524503" cy="523220"/>
              <a:chOff x="5841572" y="2431824"/>
              <a:chExt cx="524503" cy="523220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553BB66-2C34-32AD-ECED-F3EFD61D5428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747474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3.</a:t>
                </a:r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91E57B1B-9795-A1AA-DB91-4D12E32A2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95980" y="2679147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7537A8-4DED-6C76-6170-2210F4DF0BBF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A25F6F-1A74-E6B5-BC53-3B73D257E419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F1ECA6-7DBF-5272-BAB9-7A87053F7DED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7788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23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97051FE-919E-3DBF-EEA2-9867A6BE77DF}"/>
              </a:ext>
            </a:extLst>
          </p:cNvPr>
          <p:cNvSpPr/>
          <p:nvPr/>
        </p:nvSpPr>
        <p:spPr>
          <a:xfrm>
            <a:off x="5931195" y="3637339"/>
            <a:ext cx="652130" cy="341908"/>
          </a:xfrm>
          <a:prstGeom prst="rightArrow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90909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60FECA-2EB4-1C7F-06EB-94FFC653B8C5}"/>
              </a:ext>
            </a:extLst>
          </p:cNvPr>
          <p:cNvGrpSpPr/>
          <p:nvPr/>
        </p:nvGrpSpPr>
        <p:grpSpPr>
          <a:xfrm>
            <a:off x="6086889" y="1484011"/>
            <a:ext cx="5466422" cy="4985588"/>
            <a:chOff x="5690853" y="1484011"/>
            <a:chExt cx="5466422" cy="4985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BDD5369-5CE3-C50B-CC0B-F3AD7963E8D8}"/>
                    </a:ext>
                  </a:extLst>
                </p:cNvPr>
                <p:cNvSpPr txBox="1"/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BDD5369-5CE3-C50B-CC0B-F3AD7963E8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734EFB-0CFC-2B7B-DD93-19D579BD583C}"/>
                </a:ext>
              </a:extLst>
            </p:cNvPr>
            <p:cNvGrpSpPr/>
            <p:nvPr/>
          </p:nvGrpSpPr>
          <p:grpSpPr>
            <a:xfrm>
              <a:off x="5690853" y="1484011"/>
              <a:ext cx="5466422" cy="4985588"/>
              <a:chOff x="5591042" y="20190091"/>
              <a:chExt cx="7372614" cy="6724114"/>
            </a:xfrm>
          </p:grpSpPr>
          <p:sp>
            <p:nvSpPr>
              <p:cNvPr id="20" name="Partial Circle 19">
                <a:extLst>
                  <a:ext uri="{FF2B5EF4-FFF2-40B4-BE49-F238E27FC236}">
                    <a16:creationId xmlns:a16="http://schemas.microsoft.com/office/drawing/2014/main" id="{84E268C6-4D64-AA16-D883-B365BCBFC7C4}"/>
                  </a:ext>
                </a:extLst>
              </p:cNvPr>
              <p:cNvSpPr/>
              <p:nvPr/>
            </p:nvSpPr>
            <p:spPr>
              <a:xfrm>
                <a:off x="7802060" y="21756690"/>
                <a:ext cx="1467122" cy="1467123"/>
              </a:xfrm>
              <a:prstGeom prst="pie">
                <a:avLst>
                  <a:gd name="adj1" fmla="val 10763906"/>
                  <a:gd name="adj2" fmla="val 16200000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387D2CF-2299-8D45-C20C-B791C2BE6DBB}"/>
                  </a:ext>
                </a:extLst>
              </p:cNvPr>
              <p:cNvGrpSpPr/>
              <p:nvPr/>
            </p:nvGrpSpPr>
            <p:grpSpPr>
              <a:xfrm>
                <a:off x="6935322" y="20190091"/>
                <a:ext cx="6028334" cy="6087540"/>
                <a:chOff x="2390082" y="-369710"/>
                <a:chExt cx="6028332" cy="6087533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6C9BD3E-9041-8246-FF89-5F77989309FE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59482A71-AC3F-1880-93B1-164D421F03D6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37" y="1923569"/>
                    <a:ext cx="2192683" cy="2194560"/>
                    <a:chOff x="4003437" y="1923569"/>
                    <a:chExt cx="2192683" cy="2194560"/>
                  </a:xfrm>
                </p:grpSpPr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99457274-227C-B524-2D9D-C7C8983BDF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3437" y="1923569"/>
                      <a:ext cx="2190712" cy="2194560"/>
                    </a:xfrm>
                    <a:prstGeom prst="rect">
                      <a:avLst/>
                    </a:prstGeom>
                    <a:pattFill prst="wdDnDiag">
                      <a:fgClr>
                        <a:schemeClr val="bg2">
                          <a:lumMod val="50000"/>
                        </a:schemeClr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59" name="Isosceles Triangle 58">
                      <a:extLst>
                        <a:ext uri="{FF2B5EF4-FFF2-40B4-BE49-F238E27FC236}">
                          <a16:creationId xmlns:a16="http://schemas.microsoft.com/office/drawing/2014/main" id="{2C459679-15D8-96F3-85F0-929DF7E91CF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098840" y="1935872"/>
                      <a:ext cx="1097280" cy="1097280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322BEA07-FD32-C067-3F19-B85A1EC1620A}"/>
                      </a:ext>
                    </a:extLst>
                  </p:cNvPr>
                  <p:cNvGrpSpPr/>
                  <p:nvPr/>
                </p:nvGrpSpPr>
                <p:grpSpPr>
                  <a:xfrm>
                    <a:off x="2602017" y="-369710"/>
                    <a:ext cx="5175504" cy="6087533"/>
                    <a:chOff x="2602017" y="-369710"/>
                    <a:chExt cx="5175504" cy="6087533"/>
                  </a:xfrm>
                </p:grpSpPr>
                <p:cxnSp>
                  <p:nvCxnSpPr>
                    <p:cNvPr id="55" name="Straight Connector 54">
                      <a:extLst>
                        <a:ext uri="{FF2B5EF4-FFF2-40B4-BE49-F238E27FC236}">
                          <a16:creationId xmlns:a16="http://schemas.microsoft.com/office/drawing/2014/main" id="{B5063E05-9363-9EDB-52E0-E1FF546C23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2789560" y="2674057"/>
                      <a:ext cx="6087533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Straight Connector 55">
                      <a:extLst>
                        <a:ext uri="{FF2B5EF4-FFF2-40B4-BE49-F238E27FC236}">
                          <a16:creationId xmlns:a16="http://schemas.microsoft.com/office/drawing/2014/main" id="{CF4D042C-A244-3358-2F27-0E91A75C94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3610337" y="3078224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Straight Connector 56">
                      <a:extLst>
                        <a:ext uri="{FF2B5EF4-FFF2-40B4-BE49-F238E27FC236}">
                          <a16:creationId xmlns:a16="http://schemas.microsoft.com/office/drawing/2014/main" id="{48793AE1-615E-BE73-FB3D-AC6BD34D65B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02017" y="1925158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146CEB9B-7012-DA05-252F-519BCD8B8692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2" cy="5387439"/>
                  <a:chOff x="2390082" y="311684"/>
                  <a:chExt cx="6028332" cy="538743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6C8E0FA-5A03-CEC4-38AE-D77B83F324F7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41" name="Straight Arrow Connector 40">
                      <a:extLst>
                        <a:ext uri="{FF2B5EF4-FFF2-40B4-BE49-F238E27FC236}">
                          <a16:creationId xmlns:a16="http://schemas.microsoft.com/office/drawing/2014/main" id="{6BD6BFF5-93C0-2E55-AF8F-A60BC214AE3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Arrow Connector 41">
                      <a:extLst>
                        <a:ext uri="{FF2B5EF4-FFF2-40B4-BE49-F238E27FC236}">
                          <a16:creationId xmlns:a16="http://schemas.microsoft.com/office/drawing/2014/main" id="{B524E7E1-CCBB-A8EC-6312-4FC4C88CC2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D2561493-8D70-2696-90CD-616B6EBFAAC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8089" y="4079262"/>
                      <a:ext cx="0" cy="5593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F8AB0ECB-A092-0264-88FA-60CE799432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F6C9931F-813C-5C7D-F73E-C41191B20FB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82333" y="4079262"/>
                      <a:ext cx="0" cy="5751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19D561CD-05B1-55EF-6C03-15F0644484B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6DAC564B-C533-AA18-4308-3EE3E2975B9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C03BD20-C19E-8BA0-EF37-2866574FE943}"/>
                    </a:ext>
                  </a:extLst>
                </p:cNvPr>
                <p:cNvSpPr txBox="1"/>
                <p:nvPr/>
              </p:nvSpPr>
              <p:spPr>
                <a:xfrm>
                  <a:off x="7679268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b="-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B42762E-E861-00D6-5078-B623C12852BF}"/>
                  </a:ext>
                </a:extLst>
              </p:cNvPr>
              <p:cNvSpPr/>
              <p:nvPr/>
            </p:nvSpPr>
            <p:spPr>
              <a:xfrm>
                <a:off x="8447527" y="22388243"/>
                <a:ext cx="192024" cy="192024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EBB59B9-4C1C-55D1-D401-E27F81D9F367}"/>
                  </a:ext>
                </a:extLst>
              </p:cNvPr>
              <p:cNvGrpSpPr/>
              <p:nvPr/>
            </p:nvGrpSpPr>
            <p:grpSpPr>
              <a:xfrm>
                <a:off x="7639244" y="21582319"/>
                <a:ext cx="908573" cy="905289"/>
                <a:chOff x="3914046" y="1392226"/>
                <a:chExt cx="908573" cy="905288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0DB08CE2-B763-5191-0F73-F5E0B56A71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5775" y="1392226"/>
                  <a:ext cx="0" cy="905288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2DEF45D0-D004-A36E-C124-85DEB97DE1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14046" y="2293833"/>
                  <a:ext cx="908573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0CCF57-293C-AC80-86CB-21356408205B}"/>
                  </a:ext>
                </a:extLst>
              </p:cNvPr>
              <p:cNvSpPr txBox="1"/>
              <p:nvPr/>
            </p:nvSpPr>
            <p:spPr>
              <a:xfrm>
                <a:off x="8914833" y="23286710"/>
                <a:ext cx="1277888" cy="6641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Feasible Region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𝓢𝓒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7767" t="-13978" r="-7443" b="-2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TextBox 39">
                <a:extLst>
                  <a:ext uri="{FF2B5EF4-FFF2-40B4-BE49-F238E27FC236}">
                    <a16:creationId xmlns:a16="http://schemas.microsoft.com/office/drawing/2014/main" id="{A8127495-2055-E74B-1FEF-7CACD1A36112}"/>
                  </a:ext>
                </a:extLst>
              </p:cNvPr>
              <p:cNvSpPr txBox="1"/>
              <p:nvPr/>
            </p:nvSpPr>
            <p:spPr>
              <a:xfrm>
                <a:off x="7599917" y="26337300"/>
                <a:ext cx="4089738" cy="5769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/>
                <a:r>
                  <a:rPr lang="en-US" sz="2000" b="1" dirty="0">
                    <a:solidFill>
                      <a:srgbClr val="E5E5E5"/>
                    </a:solidFill>
                  </a:rPr>
                  <a:t>L</a:t>
                </a:r>
                <a:r>
                  <a:rPr lang="en-US" altLang="zh-CN" sz="2000" b="1" dirty="0">
                    <a:solidFill>
                      <a:srgbClr val="E5E5E5"/>
                    </a:solidFill>
                  </a:rPr>
                  <a:t>inear Relaxation</a:t>
                </a:r>
                <a:endParaRPr lang="en-US" sz="2000" b="1" dirty="0">
                  <a:solidFill>
                    <a:srgbClr val="E5E5E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/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BD8397E-BCA3-AE67-A8C7-88A1C8240641}"/>
              </a:ext>
            </a:extLst>
          </p:cNvPr>
          <p:cNvGrpSpPr/>
          <p:nvPr/>
        </p:nvGrpSpPr>
        <p:grpSpPr>
          <a:xfrm>
            <a:off x="416560" y="1488898"/>
            <a:ext cx="5103082" cy="4980694"/>
            <a:chOff x="255237" y="1488898"/>
            <a:chExt cx="5103082" cy="4980694"/>
          </a:xfrm>
        </p:grpSpPr>
        <p:sp>
          <p:nvSpPr>
            <p:cNvPr id="70" name="TextBox 39">
              <a:extLst>
                <a:ext uri="{FF2B5EF4-FFF2-40B4-BE49-F238E27FC236}">
                  <a16:creationId xmlns:a16="http://schemas.microsoft.com/office/drawing/2014/main" id="{C88B0294-2CE9-F35E-F6FC-A48C13A72AA2}"/>
                </a:ext>
              </a:extLst>
            </p:cNvPr>
            <p:cNvSpPr txBox="1"/>
            <p:nvPr/>
          </p:nvSpPr>
          <p:spPr>
            <a:xfrm>
              <a:off x="1476291" y="6041846"/>
              <a:ext cx="3032335" cy="4277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lnSpc>
                  <a:spcPct val="120000"/>
                </a:lnSpc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sz="2000" b="1" dirty="0">
                  <a:solidFill>
                    <a:srgbClr val="E5E5E5"/>
                  </a:solidFill>
                </a:rPr>
                <a:t>Binary Linear Program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B387347-85AC-6C08-5C6D-15C9A20BE9C0}"/>
                </a:ext>
              </a:extLst>
            </p:cNvPr>
            <p:cNvGrpSpPr/>
            <p:nvPr/>
          </p:nvGrpSpPr>
          <p:grpSpPr>
            <a:xfrm>
              <a:off x="255237" y="1488898"/>
              <a:ext cx="5103082" cy="4513600"/>
              <a:chOff x="255237" y="1488898"/>
              <a:chExt cx="5103082" cy="4513600"/>
            </a:xfrm>
          </p:grpSpPr>
          <p:sp>
            <p:nvSpPr>
              <p:cNvPr id="89" name="Right Triangle 88">
                <a:extLst>
                  <a:ext uri="{FF2B5EF4-FFF2-40B4-BE49-F238E27FC236}">
                    <a16:creationId xmlns:a16="http://schemas.microsoft.com/office/drawing/2014/main" id="{34571D3B-BF2A-4D2A-4D32-B135E297C0E6}"/>
                  </a:ext>
                </a:extLst>
              </p:cNvPr>
              <p:cNvSpPr/>
              <p:nvPr/>
            </p:nvSpPr>
            <p:spPr>
              <a:xfrm>
                <a:off x="2092933" y="3251907"/>
                <a:ext cx="1576360" cy="1576360"/>
              </a:xfrm>
              <a:prstGeom prst="rtTriangle">
                <a:avLst/>
              </a:prstGeom>
              <a:pattFill prst="wdDnDiag">
                <a:fgClr>
                  <a:schemeClr val="bg2">
                    <a:lumMod val="50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0" name="Partial Circle 89">
                <a:extLst>
                  <a:ext uri="{FF2B5EF4-FFF2-40B4-BE49-F238E27FC236}">
                    <a16:creationId xmlns:a16="http://schemas.microsoft.com/office/drawing/2014/main" id="{83EAD921-D237-5417-0C22-A72B06EE5044}"/>
                  </a:ext>
                </a:extLst>
              </p:cNvPr>
              <p:cNvSpPr/>
              <p:nvPr/>
            </p:nvSpPr>
            <p:spPr>
              <a:xfrm>
                <a:off x="1537012" y="2642499"/>
                <a:ext cx="1087797" cy="1087797"/>
              </a:xfrm>
              <a:prstGeom prst="pie">
                <a:avLst>
                  <a:gd name="adj1" fmla="val 10763906"/>
                  <a:gd name="adj2" fmla="val 18929928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63788F2-EDFE-6088-D218-96F8ECEF3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592" y="2739200"/>
                <a:ext cx="2534496" cy="2534496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91CE96B4-DE09-AAA4-39BC-CE294BA8F946}"/>
                  </a:ext>
                </a:extLst>
              </p:cNvPr>
              <p:cNvGrpSpPr/>
              <p:nvPr/>
            </p:nvGrpSpPr>
            <p:grpSpPr>
              <a:xfrm>
                <a:off x="888612" y="1488898"/>
                <a:ext cx="4469707" cy="4513600"/>
                <a:chOff x="2390082" y="-369710"/>
                <a:chExt cx="6028333" cy="6087533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512A69FF-5F13-96B6-0E0F-59A0281AFB01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737BF376-16A0-EAF0-114F-6F82EF1A75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2789560" y="2674057"/>
                    <a:ext cx="6087533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B3BEB4B2-0AB2-FB8B-07D7-2FD6768F58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3610337" y="3078224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665B8FE4-499A-01DF-4744-358F83523D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2017" y="1925159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78CE36BB-FB27-B45B-201B-B60EE2D2CDEA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3" cy="5387439"/>
                  <a:chOff x="2390082" y="311684"/>
                  <a:chExt cx="6028333" cy="5387439"/>
                </a:xfrm>
              </p:grpSpPr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6FEE3202-36C4-0C9F-7EC9-890C3C1E6852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108" name="Straight Arrow Connector 107">
                      <a:extLst>
                        <a:ext uri="{FF2B5EF4-FFF2-40B4-BE49-F238E27FC236}">
                          <a16:creationId xmlns:a16="http://schemas.microsoft.com/office/drawing/2014/main" id="{D5ED4F77-749D-336E-C581-F7D75FE0075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Straight Arrow Connector 108">
                      <a:extLst>
                        <a:ext uri="{FF2B5EF4-FFF2-40B4-BE49-F238E27FC236}">
                          <a16:creationId xmlns:a16="http://schemas.microsoft.com/office/drawing/2014/main" id="{59FEF5ED-9049-2CCC-5CC0-A205214BDE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6" name="TextBox 115">
                          <a:extLst>
                            <a:ext uri="{FF2B5EF4-FFF2-40B4-BE49-F238E27FC236}">
                              <a16:creationId xmlns:a16="http://schemas.microsoft.com/office/drawing/2014/main" id="{57CA3B11-39D7-52B7-6886-34F4ECCFDA4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1" name="TextBox 120">
                          <a:extLst>
                            <a:ext uri="{FF2B5EF4-FFF2-40B4-BE49-F238E27FC236}">
                              <a16:creationId xmlns:a16="http://schemas.microsoft.com/office/drawing/2014/main" id="{2955B769-DAFD-AB21-6EE7-6A4E16667A7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2" name="TextBox 121">
                          <a:extLst>
                            <a:ext uri="{FF2B5EF4-FFF2-40B4-BE49-F238E27FC236}">
                              <a16:creationId xmlns:a16="http://schemas.microsoft.com/office/drawing/2014/main" id="{283FC8AE-2A6B-C396-02F8-C3454698762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123" name="Straight Connector 122">
                      <a:extLst>
                        <a:ext uri="{FF2B5EF4-FFF2-40B4-BE49-F238E27FC236}">
                          <a16:creationId xmlns:a16="http://schemas.microsoft.com/office/drawing/2014/main" id="{3F771018-CD44-5177-51C0-B461B905A67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5708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" name="Straight Connector 123">
                      <a:extLst>
                        <a:ext uri="{FF2B5EF4-FFF2-40B4-BE49-F238E27FC236}">
                          <a16:creationId xmlns:a16="http://schemas.microsoft.com/office/drawing/2014/main" id="{4865FC2A-7094-79C7-4D1F-DB4E251B869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5" name="Straight Connector 124">
                      <a:extLst>
                        <a:ext uri="{FF2B5EF4-FFF2-40B4-BE49-F238E27FC236}">
                          <a16:creationId xmlns:a16="http://schemas.microsoft.com/office/drawing/2014/main" id="{FCD1A917-5539-7C2B-37CC-34FC0569E42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254900" y="4109344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" name="Straight Connector 125">
                      <a:extLst>
                        <a:ext uri="{FF2B5EF4-FFF2-40B4-BE49-F238E27FC236}">
                          <a16:creationId xmlns:a16="http://schemas.microsoft.com/office/drawing/2014/main" id="{889E8D7B-7FDF-A553-C03D-C23D89789E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" name="Straight Connector 126">
                      <a:extLst>
                        <a:ext uri="{FF2B5EF4-FFF2-40B4-BE49-F238E27FC236}">
                          <a16:creationId xmlns:a16="http://schemas.microsoft.com/office/drawing/2014/main" id="{CC1A4777-2528-5D5E-1440-988635EC68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" name="Straight Connector 127">
                      <a:extLst>
                        <a:ext uri="{FF2B5EF4-FFF2-40B4-BE49-F238E27FC236}">
                          <a16:creationId xmlns:a16="http://schemas.microsoft.com/office/drawing/2014/main" id="{0370FD42-E0F2-C778-F1CA-F3D18953EAC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6765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7" name="TextBox 106">
                        <a:extLst>
                          <a:ext uri="{FF2B5EF4-FFF2-40B4-BE49-F238E27FC236}">
                            <a16:creationId xmlns:a16="http://schemas.microsoft.com/office/drawing/2014/main" id="{D83D4DBE-E966-D447-E2F6-82E7B8CCE5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F653F67-724C-9BBF-16B6-40280ED4D624}"/>
                    </a:ext>
                  </a:extLst>
                </p:cNvPr>
                <p:cNvSpPr txBox="1"/>
                <p:nvPr/>
              </p:nvSpPr>
              <p:spPr>
                <a:xfrm>
                  <a:off x="7679267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5" name="TextBox 104">
                      <a:extLst>
                        <a:ext uri="{FF2B5EF4-FFF2-40B4-BE49-F238E27FC236}">
                          <a16:creationId xmlns:a16="http://schemas.microsoft.com/office/drawing/2014/main" id="{F2461940-B2AE-23B4-6571-053C12BEF0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79F8F9E3-379B-2D5D-0794-475FC0C0C566}"/>
                  </a:ext>
                </a:extLst>
              </p:cNvPr>
              <p:cNvGrpSpPr/>
              <p:nvPr/>
            </p:nvGrpSpPr>
            <p:grpSpPr>
              <a:xfrm>
                <a:off x="1405782" y="2670241"/>
                <a:ext cx="1193392" cy="523760"/>
                <a:chOff x="7238093" y="1795151"/>
                <a:chExt cx="1609539" cy="706400"/>
              </a:xfrm>
            </p:grpSpPr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48A22ED0-E7D8-54AA-1869-E3BEE48002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41232" y="1795151"/>
                  <a:ext cx="706400" cy="70640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B16278B8-0B41-83EE-2DC0-CD34FC18E5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38093" y="2501002"/>
                  <a:ext cx="908577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FB687EA5-EA22-F9B3-4D37-9CAA80600C75}"/>
                  </a:ext>
                </a:extLst>
              </p:cNvPr>
              <p:cNvSpPr/>
              <p:nvPr/>
            </p:nvSpPr>
            <p:spPr>
              <a:xfrm>
                <a:off x="1996223" y="3128214"/>
                <a:ext cx="171035" cy="17103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FA69217-6107-ED23-6600-00FD230EE0AF}"/>
                  </a:ext>
                </a:extLst>
              </p:cNvPr>
              <p:cNvSpPr/>
              <p:nvPr/>
            </p:nvSpPr>
            <p:spPr>
              <a:xfrm>
                <a:off x="1998484" y="4757871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51DB72BF-DAF7-CB6C-891A-0E81C3D5825B}"/>
                  </a:ext>
                </a:extLst>
              </p:cNvPr>
              <p:cNvSpPr/>
              <p:nvPr/>
            </p:nvSpPr>
            <p:spPr>
              <a:xfrm>
                <a:off x="3625284" y="4744756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8332681-510D-40B0-86AD-AB11DA21F3FF}"/>
                  </a:ext>
                </a:extLst>
              </p:cNvPr>
              <p:cNvSpPr txBox="1"/>
              <p:nvPr/>
            </p:nvSpPr>
            <p:spPr>
              <a:xfrm>
                <a:off x="2182794" y="4224836"/>
                <a:ext cx="809664" cy="49244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Convex</a:t>
                </a:r>
              </a:p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Hull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17E0A107-EC13-08C0-4A06-3B629ED930D4}"/>
                      </a:ext>
                    </a:extLst>
                  </p:cNvPr>
                  <p:cNvSpPr txBox="1"/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𝓒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303" t="-14286" r="-4924" b="-3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F35A93E8-CF64-D971-05CD-7F6759D7D9BA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DA4B23-3912-3DAF-1874-96218BCBD3B1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77CCAA-7E53-A827-F391-3CBE19E19495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213DB5-8FC7-75F5-4037-8BA125B4999E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0421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24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56E5F-9E99-CCB3-6DBA-F47EB4DB4BAC}"/>
              </a:ext>
            </a:extLst>
          </p:cNvPr>
          <p:cNvGrpSpPr/>
          <p:nvPr/>
        </p:nvGrpSpPr>
        <p:grpSpPr>
          <a:xfrm>
            <a:off x="171836" y="2376864"/>
            <a:ext cx="6218785" cy="1114885"/>
            <a:chOff x="5841572" y="2376864"/>
            <a:chExt cx="6218785" cy="1114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BLP,  the normal cone to the feasible region of </a:t>
                  </a:r>
                  <a:r>
                    <a:rPr lang="en-US" altLang="zh-CN" sz="2000" dirty="0">
                      <a:solidFill>
                        <a:srgbClr val="E5E5E5"/>
                      </a:solidFill>
                    </a:rPr>
                    <a:t>linear relaxation 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subcone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blipFill>
                  <a:blip r:embed="rId11"/>
                  <a:stretch>
                    <a:fillRect l="-1050" t="-2994" b="-10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D90603-4CE7-01C8-040A-9B84399B1A22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C46B92-6E49-8C70-8991-21A72D49C76C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8D4AA3-3537-75CE-3A27-CAEF98C5A3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5A8BC9-63B7-D724-49A6-E49FE513DDAC}"/>
              </a:ext>
            </a:extLst>
          </p:cNvPr>
          <p:cNvGrpSpPr/>
          <p:nvPr/>
        </p:nvGrpSpPr>
        <p:grpSpPr>
          <a:xfrm>
            <a:off x="6086889" y="1484011"/>
            <a:ext cx="5466422" cy="4985588"/>
            <a:chOff x="5690853" y="1484011"/>
            <a:chExt cx="5466422" cy="4985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1F9914-7329-4826-5659-2D6F41D09D03}"/>
                    </a:ext>
                  </a:extLst>
                </p:cNvPr>
                <p:cNvSpPr txBox="1"/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1F9914-7329-4826-5659-2D6F41D09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B98CB40-5F86-F5E3-44C1-848A7F5C3203}"/>
                </a:ext>
              </a:extLst>
            </p:cNvPr>
            <p:cNvGrpSpPr/>
            <p:nvPr/>
          </p:nvGrpSpPr>
          <p:grpSpPr>
            <a:xfrm>
              <a:off x="5690853" y="1484011"/>
              <a:ext cx="5466422" cy="4985588"/>
              <a:chOff x="5591042" y="20190091"/>
              <a:chExt cx="7372614" cy="6724114"/>
            </a:xfrm>
          </p:grpSpPr>
          <p:sp>
            <p:nvSpPr>
              <p:cNvPr id="16" name="Partial Circle 15">
                <a:extLst>
                  <a:ext uri="{FF2B5EF4-FFF2-40B4-BE49-F238E27FC236}">
                    <a16:creationId xmlns:a16="http://schemas.microsoft.com/office/drawing/2014/main" id="{DEBD89B8-2FDA-67F2-9900-EC4FFDC690F1}"/>
                  </a:ext>
                </a:extLst>
              </p:cNvPr>
              <p:cNvSpPr/>
              <p:nvPr/>
            </p:nvSpPr>
            <p:spPr>
              <a:xfrm>
                <a:off x="7802060" y="21756690"/>
                <a:ext cx="1467122" cy="1467123"/>
              </a:xfrm>
              <a:prstGeom prst="pie">
                <a:avLst>
                  <a:gd name="adj1" fmla="val 10763906"/>
                  <a:gd name="adj2" fmla="val 16200000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AEB0793-EB42-194C-BBFE-DC896D87E816}"/>
                  </a:ext>
                </a:extLst>
              </p:cNvPr>
              <p:cNvGrpSpPr/>
              <p:nvPr/>
            </p:nvGrpSpPr>
            <p:grpSpPr>
              <a:xfrm>
                <a:off x="6935322" y="20190091"/>
                <a:ext cx="6028334" cy="6087540"/>
                <a:chOff x="2390082" y="-369710"/>
                <a:chExt cx="6028332" cy="6087533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F60BF7F6-D707-1728-4AD9-A9E90E74080B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grpSp>
                <p:nvGrpSpPr>
                  <p:cNvPr id="82" name="Group 81">
                    <a:extLst>
                      <a:ext uri="{FF2B5EF4-FFF2-40B4-BE49-F238E27FC236}">
                        <a16:creationId xmlns:a16="http://schemas.microsoft.com/office/drawing/2014/main" id="{26F3C2C0-A134-34D0-7166-FB764330BF87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37" y="1923569"/>
                    <a:ext cx="2192683" cy="2194560"/>
                    <a:chOff x="4003437" y="1923569"/>
                    <a:chExt cx="2192683" cy="2194560"/>
                  </a:xfrm>
                </p:grpSpPr>
                <p:sp>
                  <p:nvSpPr>
                    <p:cNvPr id="87" name="Rectangle 86">
                      <a:extLst>
                        <a:ext uri="{FF2B5EF4-FFF2-40B4-BE49-F238E27FC236}">
                          <a16:creationId xmlns:a16="http://schemas.microsoft.com/office/drawing/2014/main" id="{D766CDBA-E349-BB17-B753-565DB3A033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3437" y="1923569"/>
                      <a:ext cx="2190712" cy="2194560"/>
                    </a:xfrm>
                    <a:prstGeom prst="rect">
                      <a:avLst/>
                    </a:prstGeom>
                    <a:pattFill prst="wdDnDiag">
                      <a:fgClr>
                        <a:schemeClr val="bg2">
                          <a:lumMod val="50000"/>
                        </a:schemeClr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90" name="Isosceles Triangle 89">
                      <a:extLst>
                        <a:ext uri="{FF2B5EF4-FFF2-40B4-BE49-F238E27FC236}">
                          <a16:creationId xmlns:a16="http://schemas.microsoft.com/office/drawing/2014/main" id="{1749DC0F-FAD2-41D5-6751-0A379C76A95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098840" y="1935872"/>
                      <a:ext cx="1097280" cy="1097280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B1C8512F-7079-86BF-1FB3-3EE46563E6AA}"/>
                      </a:ext>
                    </a:extLst>
                  </p:cNvPr>
                  <p:cNvGrpSpPr/>
                  <p:nvPr/>
                </p:nvGrpSpPr>
                <p:grpSpPr>
                  <a:xfrm>
                    <a:off x="2602017" y="-369710"/>
                    <a:ext cx="5175504" cy="6087533"/>
                    <a:chOff x="2602017" y="-369710"/>
                    <a:chExt cx="5175504" cy="6087533"/>
                  </a:xfrm>
                </p:grpSpPr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A96B5AF1-4020-BC4B-BC15-06ECD0237A8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2789560" y="2674057"/>
                      <a:ext cx="6087533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28B6F7DB-CEC5-0F2E-6076-8E336EB266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3610337" y="3078224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>
                      <a:extLst>
                        <a:ext uri="{FF2B5EF4-FFF2-40B4-BE49-F238E27FC236}">
                          <a16:creationId xmlns:a16="http://schemas.microsoft.com/office/drawing/2014/main" id="{48D23754-9408-E3A2-76F7-EEF5661C39E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02017" y="1925158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411B291B-8CC5-2832-5BB1-D6D854B691C4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2" cy="5387439"/>
                  <a:chOff x="2390082" y="311684"/>
                  <a:chExt cx="6028332" cy="5387439"/>
                </a:xfrm>
              </p:grpSpPr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D78DE0AA-D182-5EEA-1859-B71ECC1A1862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73" name="Straight Arrow Connector 72">
                      <a:extLst>
                        <a:ext uri="{FF2B5EF4-FFF2-40B4-BE49-F238E27FC236}">
                          <a16:creationId xmlns:a16="http://schemas.microsoft.com/office/drawing/2014/main" id="{14494DFE-89A7-31E9-E26F-4F7B9E7DD76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Straight Arrow Connector 73">
                      <a:extLst>
                        <a:ext uri="{FF2B5EF4-FFF2-40B4-BE49-F238E27FC236}">
                          <a16:creationId xmlns:a16="http://schemas.microsoft.com/office/drawing/2014/main" id="{9832F65B-6DDB-FCC0-031B-72FB198B9F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5" name="TextBox 74">
                          <a:extLst>
                            <a:ext uri="{FF2B5EF4-FFF2-40B4-BE49-F238E27FC236}">
                              <a16:creationId xmlns:a16="http://schemas.microsoft.com/office/drawing/2014/main" id="{BC7B0360-E34E-6054-5BC1-2EB4E20CBDF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F9F599F3-2711-063F-CAB6-6ADFBE0622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77" name="Straight Connector 76">
                      <a:extLst>
                        <a:ext uri="{FF2B5EF4-FFF2-40B4-BE49-F238E27FC236}">
                          <a16:creationId xmlns:a16="http://schemas.microsoft.com/office/drawing/2014/main" id="{A3C6042C-E801-DBB2-9D02-2792540D4E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8089" y="4079262"/>
                      <a:ext cx="0" cy="5593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Straight Connector 77">
                      <a:extLst>
                        <a:ext uri="{FF2B5EF4-FFF2-40B4-BE49-F238E27FC236}">
                          <a16:creationId xmlns:a16="http://schemas.microsoft.com/office/drawing/2014/main" id="{12AAB825-8A7E-D5CC-6892-323D3CB7BF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Straight Connector 78">
                      <a:extLst>
                        <a:ext uri="{FF2B5EF4-FFF2-40B4-BE49-F238E27FC236}">
                          <a16:creationId xmlns:a16="http://schemas.microsoft.com/office/drawing/2014/main" id="{E332A043-8499-6202-D293-D85620E59CC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82333" y="4079262"/>
                      <a:ext cx="0" cy="5751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Connector 79">
                      <a:extLst>
                        <a:ext uri="{FF2B5EF4-FFF2-40B4-BE49-F238E27FC236}">
                          <a16:creationId xmlns:a16="http://schemas.microsoft.com/office/drawing/2014/main" id="{BBEE779E-80D0-B680-D69A-98C17B37EB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Connector 80">
                      <a:extLst>
                        <a:ext uri="{FF2B5EF4-FFF2-40B4-BE49-F238E27FC236}">
                          <a16:creationId xmlns:a16="http://schemas.microsoft.com/office/drawing/2014/main" id="{AA64EF59-1E2E-34B1-6CC4-482D1D95E14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A75E16F8-A3EB-39D5-E901-4CEF2FB2AD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8601A68-4A2B-881C-72D6-5386C026AB4F}"/>
                    </a:ext>
                  </a:extLst>
                </p:cNvPr>
                <p:cNvSpPr txBox="1"/>
                <p:nvPr/>
              </p:nvSpPr>
              <p:spPr>
                <a:xfrm>
                  <a:off x="7679268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C36BBD59-3FD8-7B26-E869-E516E60658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040615E-9207-10B6-2A5C-C2C3B1A66C51}"/>
                  </a:ext>
                </a:extLst>
              </p:cNvPr>
              <p:cNvSpPr/>
              <p:nvPr/>
            </p:nvSpPr>
            <p:spPr>
              <a:xfrm>
                <a:off x="8447527" y="22388243"/>
                <a:ext cx="192024" cy="192024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D592EAB-5879-E726-96E9-E44FCDB4854D}"/>
                  </a:ext>
                </a:extLst>
              </p:cNvPr>
              <p:cNvGrpSpPr/>
              <p:nvPr/>
            </p:nvGrpSpPr>
            <p:grpSpPr>
              <a:xfrm>
                <a:off x="7639244" y="21582319"/>
                <a:ext cx="908573" cy="905289"/>
                <a:chOff x="3914046" y="1392226"/>
                <a:chExt cx="908573" cy="905288"/>
              </a:xfrm>
            </p:grpSpPr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36C071E4-A9F6-AF3B-4252-A128A229CD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5775" y="1392226"/>
                  <a:ext cx="0" cy="905288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F61DC5D3-8692-C2EE-0EB4-ABBC318BA3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14046" y="2293833"/>
                  <a:ext cx="908573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2E0A424-F29A-4C2B-E4FE-3DC49F8247F9}"/>
                  </a:ext>
                </a:extLst>
              </p:cNvPr>
              <p:cNvSpPr txBox="1"/>
              <p:nvPr/>
            </p:nvSpPr>
            <p:spPr>
              <a:xfrm>
                <a:off x="8914833" y="23286710"/>
                <a:ext cx="1277888" cy="6641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Feasible Region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62BCCBD2-49FD-F20F-06C7-15C88A21AB17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𝓢𝓒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7767" t="-13978" r="-7443" b="-2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TextBox 39">
                <a:extLst>
                  <a:ext uri="{FF2B5EF4-FFF2-40B4-BE49-F238E27FC236}">
                    <a16:creationId xmlns:a16="http://schemas.microsoft.com/office/drawing/2014/main" id="{28DCBC72-47D9-82AB-6E24-5B72D69E6EB8}"/>
                  </a:ext>
                </a:extLst>
              </p:cNvPr>
              <p:cNvSpPr txBox="1"/>
              <p:nvPr/>
            </p:nvSpPr>
            <p:spPr>
              <a:xfrm>
                <a:off x="7599917" y="26337300"/>
                <a:ext cx="4089738" cy="5769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/>
                <a:r>
                  <a:rPr lang="en-US" sz="2000" b="1" dirty="0">
                    <a:solidFill>
                      <a:srgbClr val="E5E5E5"/>
                    </a:solidFill>
                  </a:rPr>
                  <a:t>L</a:t>
                </a:r>
                <a:r>
                  <a:rPr lang="en-US" altLang="zh-CN" sz="2000" b="1" dirty="0">
                    <a:solidFill>
                      <a:srgbClr val="E5E5E5"/>
                    </a:solidFill>
                  </a:rPr>
                  <a:t>inear Relaxation</a:t>
                </a:r>
                <a:endParaRPr lang="en-US" sz="2000" b="1" dirty="0">
                  <a:solidFill>
                    <a:srgbClr val="E5E5E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CE90535-07FB-C81A-329C-B0E98D60D980}"/>
                      </a:ext>
                    </a:extLst>
                  </p:cNvPr>
                  <p:cNvSpPr txBox="1"/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B6DEC98-EE1D-20C5-C15E-B776F93DD6AF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10E2FDE-661A-E733-6F15-3C350F6985D4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B2D8A1-FAE9-FAD0-77E0-896618171D3C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0667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56E5F-9E99-CCB3-6DBA-F47EB4DB4BAC}"/>
              </a:ext>
            </a:extLst>
          </p:cNvPr>
          <p:cNvGrpSpPr/>
          <p:nvPr/>
        </p:nvGrpSpPr>
        <p:grpSpPr>
          <a:xfrm>
            <a:off x="171836" y="2376864"/>
            <a:ext cx="6218785" cy="1114885"/>
            <a:chOff x="5841572" y="2376864"/>
            <a:chExt cx="6218785" cy="1114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BLP,  the normal cone to the feasible region of </a:t>
                  </a:r>
                  <a:r>
                    <a:rPr lang="en-US" altLang="zh-CN" sz="2000" dirty="0">
                      <a:solidFill>
                        <a:srgbClr val="E5E5E5"/>
                      </a:solidFill>
                    </a:rPr>
                    <a:t>linear relaxation 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subcone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blipFill>
                  <a:blip r:embed="rId11"/>
                  <a:stretch>
                    <a:fillRect l="-1050" t="-2994" b="-10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D90603-4CE7-01C8-040A-9B84399B1A22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C46B92-6E49-8C70-8991-21A72D49C76C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8D4AA3-3537-75CE-3A27-CAEF98C5A3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078E53-1328-2234-9A7C-7575CB779F8E}"/>
              </a:ext>
            </a:extLst>
          </p:cNvPr>
          <p:cNvGrpSpPr/>
          <p:nvPr/>
        </p:nvGrpSpPr>
        <p:grpSpPr>
          <a:xfrm>
            <a:off x="230761" y="3656510"/>
            <a:ext cx="6258329" cy="461665"/>
            <a:chOff x="269266" y="3615235"/>
            <a:chExt cx="6258329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76E19A-D19C-E66F-C986-DD04C9D9636B}"/>
                </a:ext>
              </a:extLst>
            </p:cNvPr>
            <p:cNvSpPr txBox="1"/>
            <p:nvPr/>
          </p:nvSpPr>
          <p:spPr>
            <a:xfrm>
              <a:off x="384772" y="3615235"/>
              <a:ext cx="6041706" cy="461665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Note: This does not apply to general ILP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！</a:t>
              </a:r>
              <a:endPara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90875D1-8BB0-0025-5E8A-0EDF55ED3ECF}"/>
                </a:ext>
              </a:extLst>
            </p:cNvPr>
            <p:cNvSpPr/>
            <p:nvPr/>
          </p:nvSpPr>
          <p:spPr>
            <a:xfrm>
              <a:off x="6325360" y="3740808"/>
              <a:ext cx="202235" cy="202235"/>
            </a:xfrm>
            <a:prstGeom prst="rect">
              <a:avLst/>
            </a:pr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173636-0591-2CBC-8661-9BFC264D516F}"/>
                </a:ext>
              </a:extLst>
            </p:cNvPr>
            <p:cNvSpPr/>
            <p:nvPr/>
          </p:nvSpPr>
          <p:spPr>
            <a:xfrm>
              <a:off x="269266" y="3740808"/>
              <a:ext cx="202235" cy="202235"/>
            </a:xfrm>
            <a:prstGeom prst="rect">
              <a:avLst/>
            </a:pr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39CCD6-11E2-9424-28D2-FAA41C0FAE12}"/>
              </a:ext>
            </a:extLst>
          </p:cNvPr>
          <p:cNvGrpSpPr/>
          <p:nvPr/>
        </p:nvGrpSpPr>
        <p:grpSpPr>
          <a:xfrm>
            <a:off x="6086889" y="1484011"/>
            <a:ext cx="5466422" cy="4985588"/>
            <a:chOff x="5690853" y="1484011"/>
            <a:chExt cx="5466422" cy="4985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5B97C8E-91D9-867A-7F5B-732B8A4C954D}"/>
                    </a:ext>
                  </a:extLst>
                </p:cNvPr>
                <p:cNvSpPr txBox="1"/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5B97C8E-91D9-867A-7F5B-732B8A4C95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5EB07C2-A6A0-1A34-6D8A-9B1AE4550FC7}"/>
                </a:ext>
              </a:extLst>
            </p:cNvPr>
            <p:cNvGrpSpPr/>
            <p:nvPr/>
          </p:nvGrpSpPr>
          <p:grpSpPr>
            <a:xfrm>
              <a:off x="5690853" y="1484011"/>
              <a:ext cx="5466422" cy="4985588"/>
              <a:chOff x="5591042" y="20190091"/>
              <a:chExt cx="7372614" cy="6724114"/>
            </a:xfrm>
          </p:grpSpPr>
          <p:sp>
            <p:nvSpPr>
              <p:cNvPr id="61" name="Partial Circle 60">
                <a:extLst>
                  <a:ext uri="{FF2B5EF4-FFF2-40B4-BE49-F238E27FC236}">
                    <a16:creationId xmlns:a16="http://schemas.microsoft.com/office/drawing/2014/main" id="{F8E31345-56AC-7822-AD1E-2BD77E1ECBDC}"/>
                  </a:ext>
                </a:extLst>
              </p:cNvPr>
              <p:cNvSpPr/>
              <p:nvPr/>
            </p:nvSpPr>
            <p:spPr>
              <a:xfrm>
                <a:off x="7802060" y="21756690"/>
                <a:ext cx="1467122" cy="1467123"/>
              </a:xfrm>
              <a:prstGeom prst="pie">
                <a:avLst>
                  <a:gd name="adj1" fmla="val 10763906"/>
                  <a:gd name="adj2" fmla="val 16200000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758C6030-F6CE-6196-21CF-393424274A66}"/>
                  </a:ext>
                </a:extLst>
              </p:cNvPr>
              <p:cNvGrpSpPr/>
              <p:nvPr/>
            </p:nvGrpSpPr>
            <p:grpSpPr>
              <a:xfrm>
                <a:off x="6935322" y="20190091"/>
                <a:ext cx="6028334" cy="6087540"/>
                <a:chOff x="2390082" y="-369710"/>
                <a:chExt cx="6028332" cy="6087533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DC3F2371-2001-2DA3-E2DF-A459143BB759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84AB9C8E-5306-4D7F-D22C-1456059C4D8E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37" y="1923569"/>
                    <a:ext cx="2192683" cy="2194560"/>
                    <a:chOff x="4003437" y="1923569"/>
                    <a:chExt cx="2192683" cy="2194560"/>
                  </a:xfrm>
                </p:grpSpPr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9D7BB4A1-C7DC-8BE1-3699-AB5A63502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3437" y="1923569"/>
                      <a:ext cx="2190712" cy="2194560"/>
                    </a:xfrm>
                    <a:prstGeom prst="rect">
                      <a:avLst/>
                    </a:prstGeom>
                    <a:pattFill prst="wdDnDiag">
                      <a:fgClr>
                        <a:schemeClr val="bg2">
                          <a:lumMod val="50000"/>
                        </a:schemeClr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94" name="Isosceles Triangle 93">
                      <a:extLst>
                        <a:ext uri="{FF2B5EF4-FFF2-40B4-BE49-F238E27FC236}">
                          <a16:creationId xmlns:a16="http://schemas.microsoft.com/office/drawing/2014/main" id="{76324932-A225-ED94-F6B8-D429C006240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098840" y="1935872"/>
                      <a:ext cx="1097280" cy="1097280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3EF3FB57-A8E1-CD53-8275-D69113D080AD}"/>
                      </a:ext>
                    </a:extLst>
                  </p:cNvPr>
                  <p:cNvGrpSpPr/>
                  <p:nvPr/>
                </p:nvGrpSpPr>
                <p:grpSpPr>
                  <a:xfrm>
                    <a:off x="2602017" y="-369710"/>
                    <a:ext cx="5175504" cy="6087533"/>
                    <a:chOff x="2602017" y="-369710"/>
                    <a:chExt cx="5175504" cy="6087533"/>
                  </a:xfrm>
                </p:grpSpPr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ECF0EE74-D196-8CD1-424C-268E95C90FE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2789560" y="2674057"/>
                      <a:ext cx="6087533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3DC70860-33EA-2339-DD70-2C5D676010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3610337" y="3078224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70FCC5B6-EFC5-5C43-B80F-D8A14D2D02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02017" y="1925158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65AC8B36-FC40-0F08-41BF-340EB732B860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2" cy="5387439"/>
                  <a:chOff x="2390082" y="311684"/>
                  <a:chExt cx="6028332" cy="5387439"/>
                </a:xfrm>
              </p:grpSpPr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0EE26E3F-535B-8E54-691B-FF0544555C5C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77" name="Straight Arrow Connector 76">
                      <a:extLst>
                        <a:ext uri="{FF2B5EF4-FFF2-40B4-BE49-F238E27FC236}">
                          <a16:creationId xmlns:a16="http://schemas.microsoft.com/office/drawing/2014/main" id="{40D41344-A90E-31A7-5AED-E239DEFA230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Straight Arrow Connector 77">
                      <a:extLst>
                        <a:ext uri="{FF2B5EF4-FFF2-40B4-BE49-F238E27FC236}">
                          <a16:creationId xmlns:a16="http://schemas.microsoft.com/office/drawing/2014/main" id="{E53E2EFD-9F7C-6885-C663-B2097296A8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9" name="TextBox 78">
                          <a:extLst>
                            <a:ext uri="{FF2B5EF4-FFF2-40B4-BE49-F238E27FC236}">
                              <a16:creationId xmlns:a16="http://schemas.microsoft.com/office/drawing/2014/main" id="{1E388DCF-9F17-F37D-1F3E-AF3BB670A98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0" name="TextBox 79">
                          <a:extLst>
                            <a:ext uri="{FF2B5EF4-FFF2-40B4-BE49-F238E27FC236}">
                              <a16:creationId xmlns:a16="http://schemas.microsoft.com/office/drawing/2014/main" id="{46DC5EA0-5F28-F028-A8FD-3143B8DD4D9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81" name="Straight Connector 80">
                      <a:extLst>
                        <a:ext uri="{FF2B5EF4-FFF2-40B4-BE49-F238E27FC236}">
                          <a16:creationId xmlns:a16="http://schemas.microsoft.com/office/drawing/2014/main" id="{1C0275FB-8C70-D60F-F8F4-4715D1BF7F9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8089" y="4079262"/>
                      <a:ext cx="0" cy="5593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Straight Connector 81">
                      <a:extLst>
                        <a:ext uri="{FF2B5EF4-FFF2-40B4-BE49-F238E27FC236}">
                          <a16:creationId xmlns:a16="http://schemas.microsoft.com/office/drawing/2014/main" id="{B4C89ABC-7575-4397-EE0D-BE65A5C84C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Connector 82">
                      <a:extLst>
                        <a:ext uri="{FF2B5EF4-FFF2-40B4-BE49-F238E27FC236}">
                          <a16:creationId xmlns:a16="http://schemas.microsoft.com/office/drawing/2014/main" id="{4E67716A-D19C-102E-B283-818BCBC5DD9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82333" y="4079262"/>
                      <a:ext cx="0" cy="5751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3F1FF576-6D28-84C8-AF49-56A6CC65CD7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3A2A7BEE-D73A-0E59-CA9B-A69AB755119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EBC50CD-B8C9-9CF1-BD84-FA03BFCE7B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136CE7E-15C8-9CD2-1DF4-1A3B88AA5449}"/>
                    </a:ext>
                  </a:extLst>
                </p:cNvPr>
                <p:cNvSpPr txBox="1"/>
                <p:nvPr/>
              </p:nvSpPr>
              <p:spPr>
                <a:xfrm>
                  <a:off x="7679268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E57F2E6E-8264-C0CF-AB70-D49D37F43A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3EB84D0-2E27-02AB-C539-A776B79DED00}"/>
                  </a:ext>
                </a:extLst>
              </p:cNvPr>
              <p:cNvSpPr/>
              <p:nvPr/>
            </p:nvSpPr>
            <p:spPr>
              <a:xfrm>
                <a:off x="8447527" y="22388243"/>
                <a:ext cx="192024" cy="192024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E3E72228-2D5A-20AF-D3A1-C0CB2F10E31A}"/>
                  </a:ext>
                </a:extLst>
              </p:cNvPr>
              <p:cNvGrpSpPr/>
              <p:nvPr/>
            </p:nvGrpSpPr>
            <p:grpSpPr>
              <a:xfrm>
                <a:off x="7639244" y="21582319"/>
                <a:ext cx="908573" cy="905289"/>
                <a:chOff x="3914046" y="1392226"/>
                <a:chExt cx="908573" cy="905288"/>
              </a:xfrm>
            </p:grpSpPr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76AB6E2D-BD01-FE7B-9CC7-616B6365AD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5775" y="1392226"/>
                  <a:ext cx="0" cy="905288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C92D293-94EC-F24B-518F-EDA13CEE56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14046" y="2293833"/>
                  <a:ext cx="908573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CC29BD1-B58B-9ACF-3D89-538C5779678B}"/>
                  </a:ext>
                </a:extLst>
              </p:cNvPr>
              <p:cNvSpPr txBox="1"/>
              <p:nvPr/>
            </p:nvSpPr>
            <p:spPr>
              <a:xfrm>
                <a:off x="8914833" y="23286710"/>
                <a:ext cx="1277888" cy="6641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Feasible Region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B7D7D9A-53EC-C92B-DD06-75D562E8ED61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𝓢𝓒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7767" t="-13978" r="-7443" b="-2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TextBox 39">
                <a:extLst>
                  <a:ext uri="{FF2B5EF4-FFF2-40B4-BE49-F238E27FC236}">
                    <a16:creationId xmlns:a16="http://schemas.microsoft.com/office/drawing/2014/main" id="{EBD41CB3-4D80-D6C7-F652-AFB371720D42}"/>
                  </a:ext>
                </a:extLst>
              </p:cNvPr>
              <p:cNvSpPr txBox="1"/>
              <p:nvPr/>
            </p:nvSpPr>
            <p:spPr>
              <a:xfrm>
                <a:off x="7599917" y="26337300"/>
                <a:ext cx="4089738" cy="5769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/>
                <a:r>
                  <a:rPr lang="en-US" sz="2000" b="1" dirty="0">
                    <a:solidFill>
                      <a:srgbClr val="E5E5E5"/>
                    </a:solidFill>
                  </a:rPr>
                  <a:t>L</a:t>
                </a:r>
                <a:r>
                  <a:rPr lang="en-US" altLang="zh-CN" sz="2000" b="1" dirty="0">
                    <a:solidFill>
                      <a:srgbClr val="E5E5E5"/>
                    </a:solidFill>
                  </a:rPr>
                  <a:t>inear Relaxation</a:t>
                </a:r>
                <a:endParaRPr lang="en-US" sz="2000" b="1" dirty="0">
                  <a:solidFill>
                    <a:srgbClr val="E5E5E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280E4733-85AE-CE11-1D41-B5A5E48065EF}"/>
                      </a:ext>
                    </a:extLst>
                  </p:cNvPr>
                  <p:cNvSpPr txBox="1"/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4EA8F01-E2FD-8313-FC0E-49039E966D01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D461CC7-252A-D4FB-441D-82A09004D99B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63283D-7D17-7087-9ACA-49D51D504370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442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26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56E5F-9E99-CCB3-6DBA-F47EB4DB4BAC}"/>
              </a:ext>
            </a:extLst>
          </p:cNvPr>
          <p:cNvGrpSpPr/>
          <p:nvPr/>
        </p:nvGrpSpPr>
        <p:grpSpPr>
          <a:xfrm>
            <a:off x="171836" y="2376864"/>
            <a:ext cx="6218785" cy="2345991"/>
            <a:chOff x="5841572" y="2376864"/>
            <a:chExt cx="6218785" cy="2345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22467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BLP,  the normal cone to the feasible region of </a:t>
                  </a:r>
                  <a:r>
                    <a:rPr lang="en-US" altLang="zh-CN" sz="2000" dirty="0">
                      <a:solidFill>
                        <a:srgbClr val="E5E5E5"/>
                      </a:solidFill>
                    </a:rPr>
                    <a:t>linear relaxation 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subcone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i="1" dirty="0">
                      <a:solidFill>
                        <a:srgbClr val="FFC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. </a:t>
                  </a:r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Thus, c</a:t>
                  </a:r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ost vectors yield the same optimal solution if they are in the same optimal subcone.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2246769"/>
                </a:xfrm>
                <a:prstGeom prst="rect">
                  <a:avLst/>
                </a:prstGeom>
                <a:blipFill>
                  <a:blip r:embed="rId3"/>
                  <a:stretch>
                    <a:fillRect l="-1050" t="-1355" b="-37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D90603-4CE7-01C8-040A-9B84399B1A22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C46B92-6E49-8C70-8991-21A72D49C76C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8D4AA3-3537-75CE-3A27-CAEF98C5A3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A99E0EC-3627-97F4-490B-CA24B1CEFD23}"/>
                </a:ext>
              </a:extLst>
            </p:cNvPr>
            <p:cNvGrpSpPr/>
            <p:nvPr/>
          </p:nvGrpSpPr>
          <p:grpSpPr>
            <a:xfrm>
              <a:off x="5846169" y="3571699"/>
              <a:ext cx="524503" cy="523220"/>
              <a:chOff x="5841572" y="2431824"/>
              <a:chExt cx="524503" cy="52322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F5EA402-1C5D-926D-EA7A-9CEFB75E79EE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2.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8AAD235-82C1-D399-FCCF-490C91DEF1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417" y="2605823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6317F6-5BC7-4F59-46F4-E1E9AB350E24}"/>
              </a:ext>
            </a:extLst>
          </p:cNvPr>
          <p:cNvGrpSpPr/>
          <p:nvPr/>
        </p:nvGrpSpPr>
        <p:grpSpPr>
          <a:xfrm>
            <a:off x="3432885" y="4915337"/>
            <a:ext cx="2312743" cy="1532071"/>
            <a:chOff x="3252089" y="4810461"/>
            <a:chExt cx="2312743" cy="1532071"/>
          </a:xfrm>
        </p:grpSpPr>
        <p:sp>
          <p:nvSpPr>
            <p:cNvPr id="14" name="Partial Circle 13">
              <a:extLst>
                <a:ext uri="{FF2B5EF4-FFF2-40B4-BE49-F238E27FC236}">
                  <a16:creationId xmlns:a16="http://schemas.microsoft.com/office/drawing/2014/main" id="{11F4D330-70D8-E79A-1A31-16B99E3AD279}"/>
                </a:ext>
              </a:extLst>
            </p:cNvPr>
            <p:cNvSpPr/>
            <p:nvPr/>
          </p:nvSpPr>
          <p:spPr>
            <a:xfrm>
              <a:off x="4477035" y="5254735"/>
              <a:ext cx="1087797" cy="1087797"/>
            </a:xfrm>
            <a:prstGeom prst="pie">
              <a:avLst>
                <a:gd name="adj1" fmla="val 10763906"/>
                <a:gd name="adj2" fmla="val 16200000"/>
              </a:avLst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68488B-6272-300F-DCD1-71381C19EA3C}"/>
                </a:ext>
              </a:extLst>
            </p:cNvPr>
            <p:cNvSpPr/>
            <p:nvPr/>
          </p:nvSpPr>
          <p:spPr>
            <a:xfrm>
              <a:off x="4951223" y="5723769"/>
              <a:ext cx="142376" cy="142376"/>
            </a:xfrm>
            <a:prstGeom prst="ellipse">
              <a:avLst/>
            </a:prstGeom>
            <a:solidFill>
              <a:srgbClr val="FFC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8B653F-1126-26A7-F293-038C68F26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901" y="5125448"/>
              <a:ext cx="0" cy="671226"/>
            </a:xfrm>
            <a:prstGeom prst="straightConnector1">
              <a:avLst/>
            </a:prstGeom>
            <a:ln w="38100">
              <a:solidFill>
                <a:srgbClr val="FFC1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9EE7C18-3878-4B94-B32E-54A543E53C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1921" y="5794713"/>
              <a:ext cx="673664" cy="0"/>
            </a:xfrm>
            <a:prstGeom prst="straightConnector1">
              <a:avLst/>
            </a:prstGeom>
            <a:ln w="38100">
              <a:solidFill>
                <a:srgbClr val="FFC1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B3E8AE-E93E-704E-3367-6AA55A28926C}"/>
                    </a:ext>
                  </a:extLst>
                </p:cNvPr>
                <p:cNvSpPr txBox="1"/>
                <p:nvPr/>
              </p:nvSpPr>
              <p:spPr>
                <a:xfrm>
                  <a:off x="3252089" y="4810461"/>
                  <a:ext cx="1888325" cy="5690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</a:t>
                  </a:r>
                  <a:r>
                    <a:rPr lang="en-US" altLang="zh-CN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ptimal Subcone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𝓢𝓒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m:oMathPara>
                  </a14:m>
                  <a:endParaRPr lang="en-US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B3E8AE-E93E-704E-3367-6AA55A289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2089" y="4810461"/>
                  <a:ext cx="1888325" cy="569002"/>
                </a:xfrm>
                <a:prstGeom prst="rect">
                  <a:avLst/>
                </a:prstGeom>
                <a:blipFill>
                  <a:blip r:embed="rId12"/>
                  <a:stretch>
                    <a:fillRect l="-7419" t="-13830" r="-7419" b="-10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70DFCB6-1B31-F454-D4C5-F1C8B6529EC5}"/>
              </a:ext>
            </a:extLst>
          </p:cNvPr>
          <p:cNvGrpSpPr/>
          <p:nvPr/>
        </p:nvGrpSpPr>
        <p:grpSpPr>
          <a:xfrm>
            <a:off x="741669" y="4915337"/>
            <a:ext cx="2168479" cy="1495330"/>
            <a:chOff x="413246" y="3723168"/>
            <a:chExt cx="2168479" cy="1495330"/>
          </a:xfrm>
        </p:grpSpPr>
        <p:sp>
          <p:nvSpPr>
            <p:cNvPr id="61" name="Partial Circle 60">
              <a:extLst>
                <a:ext uri="{FF2B5EF4-FFF2-40B4-BE49-F238E27FC236}">
                  <a16:creationId xmlns:a16="http://schemas.microsoft.com/office/drawing/2014/main" id="{DB47FD1A-99A5-360A-FEEC-90E5001828DC}"/>
                </a:ext>
              </a:extLst>
            </p:cNvPr>
            <p:cNvSpPr/>
            <p:nvPr/>
          </p:nvSpPr>
          <p:spPr>
            <a:xfrm>
              <a:off x="1493928" y="4130701"/>
              <a:ext cx="1087797" cy="1087797"/>
            </a:xfrm>
            <a:prstGeom prst="pie">
              <a:avLst>
                <a:gd name="adj1" fmla="val 10763906"/>
                <a:gd name="adj2" fmla="val 18929928"/>
              </a:avLst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071BD0B-8262-678D-85A5-F4A95FF1FF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2330" y="4158443"/>
              <a:ext cx="523760" cy="523760"/>
            </a:xfrm>
            <a:prstGeom prst="straightConnector1">
              <a:avLst/>
            </a:prstGeom>
            <a:ln w="38100">
              <a:solidFill>
                <a:srgbClr val="FFC1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BF8FAC1-F79B-B367-B74A-DAC0D30015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2698" y="4681796"/>
              <a:ext cx="673664" cy="0"/>
            </a:xfrm>
            <a:prstGeom prst="straightConnector1">
              <a:avLst/>
            </a:prstGeom>
            <a:ln w="38100">
              <a:solidFill>
                <a:srgbClr val="FFC1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72824DC-E0C5-F0A6-28D3-9B71CF369467}"/>
                </a:ext>
              </a:extLst>
            </p:cNvPr>
            <p:cNvSpPr/>
            <p:nvPr/>
          </p:nvSpPr>
          <p:spPr>
            <a:xfrm>
              <a:off x="1953139" y="4616416"/>
              <a:ext cx="171035" cy="17103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7BE4CA8-B82E-2605-820D-54B2E9C1BD4B}"/>
                    </a:ext>
                  </a:extLst>
                </p:cNvPr>
                <p:cNvSpPr txBox="1"/>
                <p:nvPr/>
              </p:nvSpPr>
              <p:spPr>
                <a:xfrm>
                  <a:off x="413246" y="3723168"/>
                  <a:ext cx="1604449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</a:t>
                  </a:r>
                  <a:r>
                    <a:rPr lang="en-US" altLang="zh-CN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ptimal Cone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𝓒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m:oMathPara>
                  </a14:m>
                  <a:endParaRPr lang="en-US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7BE4CA8-B82E-2605-820D-54B2E9C1B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46" y="3723168"/>
                  <a:ext cx="1604449" cy="553998"/>
                </a:xfrm>
                <a:prstGeom prst="rect">
                  <a:avLst/>
                </a:prstGeom>
                <a:blipFill>
                  <a:blip r:embed="rId13"/>
                  <a:stretch>
                    <a:fillRect l="-5703" t="-14286" r="-4943" b="-43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F4F9A38-53B1-AB7A-F7C4-D5C83213EBCE}"/>
              </a:ext>
            </a:extLst>
          </p:cNvPr>
          <p:cNvGrpSpPr/>
          <p:nvPr/>
        </p:nvGrpSpPr>
        <p:grpSpPr>
          <a:xfrm>
            <a:off x="6086889" y="1484011"/>
            <a:ext cx="5466422" cy="4985588"/>
            <a:chOff x="5690853" y="1484011"/>
            <a:chExt cx="5466422" cy="4985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D84ECDC-7525-9992-6C74-79244D17266E}"/>
                    </a:ext>
                  </a:extLst>
                </p:cNvPr>
                <p:cNvSpPr txBox="1"/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D84ECDC-7525-9992-6C74-79244D172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8029C8E-59C9-3973-95F7-CAD2C5D57A2A}"/>
                </a:ext>
              </a:extLst>
            </p:cNvPr>
            <p:cNvGrpSpPr/>
            <p:nvPr/>
          </p:nvGrpSpPr>
          <p:grpSpPr>
            <a:xfrm>
              <a:off x="5690853" y="1484011"/>
              <a:ext cx="5466422" cy="4985588"/>
              <a:chOff x="5591042" y="20190091"/>
              <a:chExt cx="7372614" cy="6724114"/>
            </a:xfrm>
          </p:grpSpPr>
          <p:sp>
            <p:nvSpPr>
              <p:cNvPr id="72" name="Partial Circle 71">
                <a:extLst>
                  <a:ext uri="{FF2B5EF4-FFF2-40B4-BE49-F238E27FC236}">
                    <a16:creationId xmlns:a16="http://schemas.microsoft.com/office/drawing/2014/main" id="{CD46401D-D943-8396-E2D6-1955DF82D6DE}"/>
                  </a:ext>
                </a:extLst>
              </p:cNvPr>
              <p:cNvSpPr/>
              <p:nvPr/>
            </p:nvSpPr>
            <p:spPr>
              <a:xfrm>
                <a:off x="7802060" y="21756690"/>
                <a:ext cx="1467122" cy="1467123"/>
              </a:xfrm>
              <a:prstGeom prst="pie">
                <a:avLst>
                  <a:gd name="adj1" fmla="val 10763906"/>
                  <a:gd name="adj2" fmla="val 16200000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20B7CEBE-3707-6B87-5877-ADA9587E14EE}"/>
                  </a:ext>
                </a:extLst>
              </p:cNvPr>
              <p:cNvGrpSpPr/>
              <p:nvPr/>
            </p:nvGrpSpPr>
            <p:grpSpPr>
              <a:xfrm>
                <a:off x="6935322" y="20190091"/>
                <a:ext cx="6028334" cy="6087540"/>
                <a:chOff x="2390082" y="-369710"/>
                <a:chExt cx="6028332" cy="6087533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F201B19A-26F3-2E4C-B6D7-92991322BA85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grpSp>
                <p:nvGrpSpPr>
                  <p:cNvPr id="99" name="Group 98">
                    <a:extLst>
                      <a:ext uri="{FF2B5EF4-FFF2-40B4-BE49-F238E27FC236}">
                        <a16:creationId xmlns:a16="http://schemas.microsoft.com/office/drawing/2014/main" id="{2FF38154-AAA2-770F-C7A3-2D542438D4CC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37" y="1923569"/>
                    <a:ext cx="2192683" cy="2194560"/>
                    <a:chOff x="4003437" y="1923569"/>
                    <a:chExt cx="2192683" cy="2194560"/>
                  </a:xfrm>
                </p:grpSpPr>
                <p:sp>
                  <p:nvSpPr>
                    <p:cNvPr id="104" name="Rectangle 103">
                      <a:extLst>
                        <a:ext uri="{FF2B5EF4-FFF2-40B4-BE49-F238E27FC236}">
                          <a16:creationId xmlns:a16="http://schemas.microsoft.com/office/drawing/2014/main" id="{CD75B69E-0585-5635-A691-E486169B5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3437" y="1923569"/>
                      <a:ext cx="2190712" cy="2194560"/>
                    </a:xfrm>
                    <a:prstGeom prst="rect">
                      <a:avLst/>
                    </a:prstGeom>
                    <a:pattFill prst="wdDnDiag">
                      <a:fgClr>
                        <a:schemeClr val="bg2">
                          <a:lumMod val="50000"/>
                        </a:schemeClr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105" name="Isosceles Triangle 104">
                      <a:extLst>
                        <a:ext uri="{FF2B5EF4-FFF2-40B4-BE49-F238E27FC236}">
                          <a16:creationId xmlns:a16="http://schemas.microsoft.com/office/drawing/2014/main" id="{3C9BCEF5-A098-1978-DA86-45972FD0C12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098840" y="1935872"/>
                      <a:ext cx="1097280" cy="1097280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100" name="Group 99">
                    <a:extLst>
                      <a:ext uri="{FF2B5EF4-FFF2-40B4-BE49-F238E27FC236}">
                        <a16:creationId xmlns:a16="http://schemas.microsoft.com/office/drawing/2014/main" id="{5AF1D12E-E04F-3937-C2F8-FE2CA1BBEC20}"/>
                      </a:ext>
                    </a:extLst>
                  </p:cNvPr>
                  <p:cNvGrpSpPr/>
                  <p:nvPr/>
                </p:nvGrpSpPr>
                <p:grpSpPr>
                  <a:xfrm>
                    <a:off x="2602017" y="-369710"/>
                    <a:ext cx="5175504" cy="6087533"/>
                    <a:chOff x="2602017" y="-369710"/>
                    <a:chExt cx="5175504" cy="6087533"/>
                  </a:xfrm>
                </p:grpSpPr>
                <p:cxnSp>
                  <p:nvCxnSpPr>
                    <p:cNvPr id="101" name="Straight Connector 100">
                      <a:extLst>
                        <a:ext uri="{FF2B5EF4-FFF2-40B4-BE49-F238E27FC236}">
                          <a16:creationId xmlns:a16="http://schemas.microsoft.com/office/drawing/2014/main" id="{EF7982E2-8680-57C8-1D6A-212D41991E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2789560" y="2674057"/>
                      <a:ext cx="6087533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Straight Connector 101">
                      <a:extLst>
                        <a:ext uri="{FF2B5EF4-FFF2-40B4-BE49-F238E27FC236}">
                          <a16:creationId xmlns:a16="http://schemas.microsoft.com/office/drawing/2014/main" id="{0ABEE88B-F103-3FF0-2AAC-8E078CAC9B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3610337" y="3078224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Straight Connector 102">
                      <a:extLst>
                        <a:ext uri="{FF2B5EF4-FFF2-40B4-BE49-F238E27FC236}">
                          <a16:creationId xmlns:a16="http://schemas.microsoft.com/office/drawing/2014/main" id="{99D1669A-C406-C9FA-FFCF-7E959E74B4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02017" y="1925158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2E27B27E-C1D5-DFA4-33B3-94E5414C3636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2" cy="5387439"/>
                  <a:chOff x="2390082" y="311684"/>
                  <a:chExt cx="6028332" cy="5387439"/>
                </a:xfrm>
              </p:grpSpPr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1F6FD330-9237-67AD-9D7A-799885F9AC34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90" name="Straight Arrow Connector 89">
                      <a:extLst>
                        <a:ext uri="{FF2B5EF4-FFF2-40B4-BE49-F238E27FC236}">
                          <a16:creationId xmlns:a16="http://schemas.microsoft.com/office/drawing/2014/main" id="{027A741D-BF1F-641B-C567-73BE68BD01D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Arrow Connector 90">
                      <a:extLst>
                        <a:ext uri="{FF2B5EF4-FFF2-40B4-BE49-F238E27FC236}">
                          <a16:creationId xmlns:a16="http://schemas.microsoft.com/office/drawing/2014/main" id="{C87C6C7B-4674-29EA-5C53-5C3924E422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2" name="TextBox 91">
                          <a:extLst>
                            <a:ext uri="{FF2B5EF4-FFF2-40B4-BE49-F238E27FC236}">
                              <a16:creationId xmlns:a16="http://schemas.microsoft.com/office/drawing/2014/main" id="{09C36FF4-4680-CDDE-321A-EC1E92EFFA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3" name="TextBox 92">
                          <a:extLst>
                            <a:ext uri="{FF2B5EF4-FFF2-40B4-BE49-F238E27FC236}">
                              <a16:creationId xmlns:a16="http://schemas.microsoft.com/office/drawing/2014/main" id="{92842218-D39D-B485-8514-3E171BB2949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94" name="Straight Connector 93">
                      <a:extLst>
                        <a:ext uri="{FF2B5EF4-FFF2-40B4-BE49-F238E27FC236}">
                          <a16:creationId xmlns:a16="http://schemas.microsoft.com/office/drawing/2014/main" id="{3FC2A5EB-3E26-113D-64E9-715B91245F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8089" y="4079262"/>
                      <a:ext cx="0" cy="5593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Straight Connector 94">
                      <a:extLst>
                        <a:ext uri="{FF2B5EF4-FFF2-40B4-BE49-F238E27FC236}">
                          <a16:creationId xmlns:a16="http://schemas.microsoft.com/office/drawing/2014/main" id="{1D113742-C91F-815A-14D1-61A741A9045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Straight Connector 95">
                      <a:extLst>
                        <a:ext uri="{FF2B5EF4-FFF2-40B4-BE49-F238E27FC236}">
                          <a16:creationId xmlns:a16="http://schemas.microsoft.com/office/drawing/2014/main" id="{F1738B80-549B-CA9D-EB37-703F8F4DF8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82333" y="4079262"/>
                      <a:ext cx="0" cy="5751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Straight Connector 96">
                      <a:extLst>
                        <a:ext uri="{FF2B5EF4-FFF2-40B4-BE49-F238E27FC236}">
                          <a16:creationId xmlns:a16="http://schemas.microsoft.com/office/drawing/2014/main" id="{7693AF3F-517E-01BE-06C1-1C4765F497F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Straight Connector 97">
                      <a:extLst>
                        <a:ext uri="{FF2B5EF4-FFF2-40B4-BE49-F238E27FC236}">
                          <a16:creationId xmlns:a16="http://schemas.microsoft.com/office/drawing/2014/main" id="{AE83ED7E-61F7-8221-476E-62CC0ED3EA8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7" name="TextBox 86">
                        <a:extLst>
                          <a:ext uri="{FF2B5EF4-FFF2-40B4-BE49-F238E27FC236}">
                            <a16:creationId xmlns:a16="http://schemas.microsoft.com/office/drawing/2014/main" id="{2576270B-CF0C-1853-C3A8-4C248D6F31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1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AE4ECF6D-D477-B725-4ECA-5261E712C049}"/>
                    </a:ext>
                  </a:extLst>
                </p:cNvPr>
                <p:cNvSpPr txBox="1"/>
                <p:nvPr/>
              </p:nvSpPr>
              <p:spPr>
                <a:xfrm>
                  <a:off x="7679268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8834568A-365D-CD38-3C45-C9BD721282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b="-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ADC99E2-4892-0EEC-70BA-5454AD93EB28}"/>
                  </a:ext>
                </a:extLst>
              </p:cNvPr>
              <p:cNvSpPr/>
              <p:nvPr/>
            </p:nvSpPr>
            <p:spPr>
              <a:xfrm>
                <a:off x="8447527" y="22388243"/>
                <a:ext cx="192024" cy="192024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36D7DBE1-239D-3977-11E8-37CEF84868C4}"/>
                  </a:ext>
                </a:extLst>
              </p:cNvPr>
              <p:cNvGrpSpPr/>
              <p:nvPr/>
            </p:nvGrpSpPr>
            <p:grpSpPr>
              <a:xfrm>
                <a:off x="7639244" y="21582319"/>
                <a:ext cx="908573" cy="905289"/>
                <a:chOff x="3914046" y="1392226"/>
                <a:chExt cx="908573" cy="905288"/>
              </a:xfrm>
            </p:grpSpPr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26A24B7E-89FA-3848-8F03-135CFDBA35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5775" y="1392226"/>
                  <a:ext cx="0" cy="905288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4566C75F-A177-2924-0D4B-862E066B2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14046" y="2293833"/>
                  <a:ext cx="908573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AB83CC-45B7-4B1A-5128-3D4DA6D404AB}"/>
                  </a:ext>
                </a:extLst>
              </p:cNvPr>
              <p:cNvSpPr txBox="1"/>
              <p:nvPr/>
            </p:nvSpPr>
            <p:spPr>
              <a:xfrm>
                <a:off x="8914833" y="23286710"/>
                <a:ext cx="1277888" cy="6641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Feasible Region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C08452BD-6B3E-1F96-CD31-A9CA00CC2DC5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𝓢𝓒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7767" t="-13978" r="-7443" b="-2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8" name="TextBox 39">
                <a:extLst>
                  <a:ext uri="{FF2B5EF4-FFF2-40B4-BE49-F238E27FC236}">
                    <a16:creationId xmlns:a16="http://schemas.microsoft.com/office/drawing/2014/main" id="{FB5698E1-3746-5641-C734-A9C87D8F5988}"/>
                  </a:ext>
                </a:extLst>
              </p:cNvPr>
              <p:cNvSpPr txBox="1"/>
              <p:nvPr/>
            </p:nvSpPr>
            <p:spPr>
              <a:xfrm>
                <a:off x="7599917" y="26337300"/>
                <a:ext cx="4089738" cy="5769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/>
                <a:r>
                  <a:rPr lang="en-US" sz="2000" b="1" dirty="0">
                    <a:solidFill>
                      <a:srgbClr val="E5E5E5"/>
                    </a:solidFill>
                  </a:rPr>
                  <a:t>L</a:t>
                </a:r>
                <a:r>
                  <a:rPr lang="en-US" altLang="zh-CN" sz="2000" b="1" dirty="0">
                    <a:solidFill>
                      <a:srgbClr val="E5E5E5"/>
                    </a:solidFill>
                  </a:rPr>
                  <a:t>inear Relaxation</a:t>
                </a:r>
                <a:endParaRPr lang="en-US" sz="2000" b="1" dirty="0">
                  <a:solidFill>
                    <a:srgbClr val="E5E5E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BB2816DD-E7A5-D770-181A-A57696C4002A}"/>
                      </a:ext>
                    </a:extLst>
                  </p:cNvPr>
                  <p:cNvSpPr txBox="1"/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ADB0444-ED7F-3826-8F30-784CD28A10B1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7739EF-598D-3B59-10A1-39BFBC543B84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410A0B-E6D0-33BB-E358-4BD9E6F4C1A4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3554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27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56E5F-9E99-CCB3-6DBA-F47EB4DB4BAC}"/>
              </a:ext>
            </a:extLst>
          </p:cNvPr>
          <p:cNvGrpSpPr/>
          <p:nvPr/>
        </p:nvGrpSpPr>
        <p:grpSpPr>
          <a:xfrm>
            <a:off x="171836" y="2376864"/>
            <a:ext cx="6218785" cy="3269321"/>
            <a:chOff x="5841572" y="2376864"/>
            <a:chExt cx="6218785" cy="32693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31700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BLP,  the normal cone to the feasible region of </a:t>
                  </a:r>
                  <a:r>
                    <a:rPr lang="en-US" altLang="zh-CN" sz="2000" dirty="0">
                      <a:solidFill>
                        <a:srgbClr val="E5E5E5"/>
                      </a:solidFill>
                    </a:rPr>
                    <a:t>linear relaxation 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subcone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i="1" dirty="0">
                      <a:solidFill>
                        <a:srgbClr val="FFC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.</a:t>
                  </a:r>
                  <a:r>
                    <a:rPr lang="en-US" sz="2000" i="1" dirty="0">
                      <a:solidFill>
                        <a:schemeClr val="bg2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Thus, c</a:t>
                  </a:r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ost vectors yield the same optimal solution if they are in the same optimal subcone.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:r>
                    <a:rPr lang="en-US" sz="2000" dirty="0">
                      <a:solidFill>
                        <a:srgbClr val="747474"/>
                      </a:solidFill>
                    </a:rPr>
                    <a:t>The optimal subcone is the conic combination of </a:t>
                  </a:r>
                  <a:r>
                    <a:rPr 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highlight>
                        <a:srgbClr val="FFC000"/>
                      </a:highlight>
                    </a:rPr>
                    <a:t>tight constraints</a:t>
                  </a:r>
                  <a:r>
                    <a:rPr lang="en-US" sz="2000" dirty="0">
                      <a:solidFill>
                        <a:srgbClr val="747474"/>
                      </a:solidFill>
                    </a:rPr>
                    <a:t>, which is trivial.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3170099"/>
                </a:xfrm>
                <a:prstGeom prst="rect">
                  <a:avLst/>
                </a:prstGeom>
                <a:blipFill>
                  <a:blip r:embed="rId3"/>
                  <a:stretch>
                    <a:fillRect l="-1050" t="-962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D90603-4CE7-01C8-040A-9B84399B1A22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C46B92-6E49-8C70-8991-21A72D49C76C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8D4AA3-3537-75CE-3A27-CAEF98C5A3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A99E0EC-3627-97F4-490B-CA24B1CEFD23}"/>
                </a:ext>
              </a:extLst>
            </p:cNvPr>
            <p:cNvGrpSpPr/>
            <p:nvPr/>
          </p:nvGrpSpPr>
          <p:grpSpPr>
            <a:xfrm>
              <a:off x="5846169" y="3571699"/>
              <a:ext cx="524503" cy="523220"/>
              <a:chOff x="5841572" y="2431824"/>
              <a:chExt cx="524503" cy="52322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F5EA402-1C5D-926D-EA7A-9CEFB75E79EE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2.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8AAD235-82C1-D399-FCCF-490C91DEF1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417" y="2605823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E2A2750-0FC2-BF9F-A51E-0F1E4E9B9143}"/>
                </a:ext>
              </a:extLst>
            </p:cNvPr>
            <p:cNvGrpSpPr/>
            <p:nvPr/>
          </p:nvGrpSpPr>
          <p:grpSpPr>
            <a:xfrm>
              <a:off x="5841572" y="4778769"/>
              <a:ext cx="524503" cy="523220"/>
              <a:chOff x="5841572" y="2431824"/>
              <a:chExt cx="524503" cy="52322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7A0510-925F-E3F9-8760-C38B550AB973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747474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3.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646DBBD-03D4-4190-7331-8D1B61916C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95980" y="2679147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775844-9DEB-1FE2-3EF9-8123BDA67390}"/>
                  </a:ext>
                </a:extLst>
              </p:cNvPr>
              <p:cNvSpPr txBox="1"/>
              <p:nvPr/>
            </p:nvSpPr>
            <p:spPr>
              <a:xfrm>
                <a:off x="281551" y="5579344"/>
                <a:ext cx="2686846" cy="408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d>
                        <m:dPr>
                          <m:ctrlPr>
                            <a:rPr lang="en-US" sz="2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p>
                        <m:sSupPr>
                          <m:ctrlPr>
                            <a:rPr lang="en-US" sz="2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775844-9DEB-1FE2-3EF9-8123BDA67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51" y="5579344"/>
                <a:ext cx="2686846" cy="408766"/>
              </a:xfrm>
              <a:prstGeom prst="rect">
                <a:avLst/>
              </a:prstGeom>
              <a:blipFill>
                <a:blip r:embed="rId12"/>
                <a:stretch>
                  <a:fillRect t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5059E3E1-5843-58E8-FC80-472684898527}"/>
              </a:ext>
            </a:extLst>
          </p:cNvPr>
          <p:cNvGrpSpPr/>
          <p:nvPr/>
        </p:nvGrpSpPr>
        <p:grpSpPr>
          <a:xfrm>
            <a:off x="6086889" y="1484011"/>
            <a:ext cx="5466422" cy="4985588"/>
            <a:chOff x="5690853" y="1484011"/>
            <a:chExt cx="5466422" cy="4985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AD6DB0F-77F6-5F96-80C2-89F22CCC3187}"/>
                    </a:ext>
                  </a:extLst>
                </p:cNvPr>
                <p:cNvSpPr txBox="1"/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AD6DB0F-77F6-5F96-80C2-89F22CCC3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3B36DB5-50B3-92CE-8263-86331322BC82}"/>
                </a:ext>
              </a:extLst>
            </p:cNvPr>
            <p:cNvGrpSpPr/>
            <p:nvPr/>
          </p:nvGrpSpPr>
          <p:grpSpPr>
            <a:xfrm>
              <a:off x="5690853" y="1484011"/>
              <a:ext cx="5466422" cy="4985588"/>
              <a:chOff x="5591042" y="20190091"/>
              <a:chExt cx="7372614" cy="6724114"/>
            </a:xfrm>
          </p:grpSpPr>
          <p:sp>
            <p:nvSpPr>
              <p:cNvPr id="61" name="Partial Circle 60">
                <a:extLst>
                  <a:ext uri="{FF2B5EF4-FFF2-40B4-BE49-F238E27FC236}">
                    <a16:creationId xmlns:a16="http://schemas.microsoft.com/office/drawing/2014/main" id="{67B4B099-452F-883C-0E02-404EC057BA8C}"/>
                  </a:ext>
                </a:extLst>
              </p:cNvPr>
              <p:cNvSpPr/>
              <p:nvPr/>
            </p:nvSpPr>
            <p:spPr>
              <a:xfrm>
                <a:off x="7802060" y="21756690"/>
                <a:ext cx="1467122" cy="1467123"/>
              </a:xfrm>
              <a:prstGeom prst="pie">
                <a:avLst>
                  <a:gd name="adj1" fmla="val 10763906"/>
                  <a:gd name="adj2" fmla="val 16200000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3F20CA8-8E5A-B943-DA31-42A421EBD62C}"/>
                  </a:ext>
                </a:extLst>
              </p:cNvPr>
              <p:cNvGrpSpPr/>
              <p:nvPr/>
            </p:nvGrpSpPr>
            <p:grpSpPr>
              <a:xfrm>
                <a:off x="6935322" y="20190091"/>
                <a:ext cx="6028334" cy="6087540"/>
                <a:chOff x="2390082" y="-369710"/>
                <a:chExt cx="6028332" cy="6087533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BB11CF53-B125-EF96-8798-AC7565278B60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085C8249-37B0-463F-44C9-AC23420A3F22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37" y="1923569"/>
                    <a:ext cx="2192683" cy="2194560"/>
                    <a:chOff x="4003437" y="1923569"/>
                    <a:chExt cx="2192683" cy="2194560"/>
                  </a:xfrm>
                </p:grpSpPr>
                <p:sp>
                  <p:nvSpPr>
                    <p:cNvPr id="96" name="Rectangle 95">
                      <a:extLst>
                        <a:ext uri="{FF2B5EF4-FFF2-40B4-BE49-F238E27FC236}">
                          <a16:creationId xmlns:a16="http://schemas.microsoft.com/office/drawing/2014/main" id="{BAF722FC-935F-0A0A-1C1D-516DFF167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3437" y="1923569"/>
                      <a:ext cx="2190712" cy="2194560"/>
                    </a:xfrm>
                    <a:prstGeom prst="rect">
                      <a:avLst/>
                    </a:prstGeom>
                    <a:pattFill prst="wdDnDiag">
                      <a:fgClr>
                        <a:schemeClr val="bg2">
                          <a:lumMod val="50000"/>
                        </a:schemeClr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97" name="Isosceles Triangle 96">
                      <a:extLst>
                        <a:ext uri="{FF2B5EF4-FFF2-40B4-BE49-F238E27FC236}">
                          <a16:creationId xmlns:a16="http://schemas.microsoft.com/office/drawing/2014/main" id="{6ECD32E6-B9FF-F122-692D-41A597A9D7D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098840" y="1935872"/>
                      <a:ext cx="1097280" cy="1097280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C93DDF0C-6A87-6C4E-AFC2-8CC1D00B1AD2}"/>
                      </a:ext>
                    </a:extLst>
                  </p:cNvPr>
                  <p:cNvGrpSpPr/>
                  <p:nvPr/>
                </p:nvGrpSpPr>
                <p:grpSpPr>
                  <a:xfrm>
                    <a:off x="2602017" y="-369710"/>
                    <a:ext cx="5175504" cy="6087533"/>
                    <a:chOff x="2602017" y="-369710"/>
                    <a:chExt cx="5175504" cy="6087533"/>
                  </a:xfrm>
                </p:grpSpPr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D7951D6E-5308-5A10-5CB8-32C61520A8E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2789560" y="2674057"/>
                      <a:ext cx="6087533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Straight Connector 93">
                      <a:extLst>
                        <a:ext uri="{FF2B5EF4-FFF2-40B4-BE49-F238E27FC236}">
                          <a16:creationId xmlns:a16="http://schemas.microsoft.com/office/drawing/2014/main" id="{8983D098-3C49-A8C8-6728-11D59BAF81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3610337" y="3078224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Straight Connector 94">
                      <a:extLst>
                        <a:ext uri="{FF2B5EF4-FFF2-40B4-BE49-F238E27FC236}">
                          <a16:creationId xmlns:a16="http://schemas.microsoft.com/office/drawing/2014/main" id="{F8F76E04-D057-0716-9E98-1392EAC7817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02017" y="1925158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631F8DBB-F4C4-B9E8-3A2D-829B6FDAA63F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2" cy="5387439"/>
                  <a:chOff x="2390082" y="311684"/>
                  <a:chExt cx="6028332" cy="5387439"/>
                </a:xfrm>
              </p:grpSpPr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C4070EFF-55D3-2A6A-0CAF-84BE1AC8C9A6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80" name="Straight Arrow Connector 79">
                      <a:extLst>
                        <a:ext uri="{FF2B5EF4-FFF2-40B4-BE49-F238E27FC236}">
                          <a16:creationId xmlns:a16="http://schemas.microsoft.com/office/drawing/2014/main" id="{2B8D7A37-870F-CFA6-65AC-F6D4B811343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Arrow Connector 80">
                      <a:extLst>
                        <a:ext uri="{FF2B5EF4-FFF2-40B4-BE49-F238E27FC236}">
                          <a16:creationId xmlns:a16="http://schemas.microsoft.com/office/drawing/2014/main" id="{68EE1DF5-6057-DCD2-CF4A-C66A9A7F0BB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2" name="TextBox 81">
                          <a:extLst>
                            <a:ext uri="{FF2B5EF4-FFF2-40B4-BE49-F238E27FC236}">
                              <a16:creationId xmlns:a16="http://schemas.microsoft.com/office/drawing/2014/main" id="{54018662-503F-D9AD-F4C9-85F124BF142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3" name="TextBox 82">
                          <a:extLst>
                            <a:ext uri="{FF2B5EF4-FFF2-40B4-BE49-F238E27FC236}">
                              <a16:creationId xmlns:a16="http://schemas.microsoft.com/office/drawing/2014/main" id="{9EC586A4-6FE0-D198-2809-11D3C13CA72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AAB69F16-6116-9513-75B9-AEBFBF170E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8089" y="4079262"/>
                      <a:ext cx="0" cy="5593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16ADC765-9DB6-D331-DD73-D20E2A97EFE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>
                      <a:extLst>
                        <a:ext uri="{FF2B5EF4-FFF2-40B4-BE49-F238E27FC236}">
                          <a16:creationId xmlns:a16="http://schemas.microsoft.com/office/drawing/2014/main" id="{F2B7286E-54BB-7D3A-C1C0-BFD56F89C0E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82333" y="4079262"/>
                      <a:ext cx="0" cy="5751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1E535838-E139-2976-1559-BB432884B7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82AE4360-2AC1-82B3-040C-9564952976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9" name="TextBox 78">
                        <a:extLst>
                          <a:ext uri="{FF2B5EF4-FFF2-40B4-BE49-F238E27FC236}">
                            <a16:creationId xmlns:a16="http://schemas.microsoft.com/office/drawing/2014/main" id="{0309124A-DC02-7025-1751-9303D6A5F5D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FC08972-DD40-68F8-3068-AE777B54B378}"/>
                    </a:ext>
                  </a:extLst>
                </p:cNvPr>
                <p:cNvSpPr txBox="1"/>
                <p:nvPr/>
              </p:nvSpPr>
              <p:spPr>
                <a:xfrm>
                  <a:off x="7679268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A201FD55-890E-CCB8-1BF7-D9E85A0C56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15D6407-C619-ACBA-ECD3-80FA701898DE}"/>
                  </a:ext>
                </a:extLst>
              </p:cNvPr>
              <p:cNvSpPr/>
              <p:nvPr/>
            </p:nvSpPr>
            <p:spPr>
              <a:xfrm>
                <a:off x="8447527" y="22388243"/>
                <a:ext cx="192024" cy="192024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57FF4500-B7D5-F326-F4D3-8E00629EC583}"/>
                  </a:ext>
                </a:extLst>
              </p:cNvPr>
              <p:cNvGrpSpPr/>
              <p:nvPr/>
            </p:nvGrpSpPr>
            <p:grpSpPr>
              <a:xfrm>
                <a:off x="7639244" y="21582319"/>
                <a:ext cx="908573" cy="905289"/>
                <a:chOff x="3914046" y="1392226"/>
                <a:chExt cx="908573" cy="905288"/>
              </a:xfrm>
            </p:grpSpPr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71385FA1-36AF-BB00-09D7-AB6FEBCED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5775" y="1392226"/>
                  <a:ext cx="0" cy="905288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841F0843-24B1-BB89-C5E0-13AEE4A92C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14046" y="2293833"/>
                  <a:ext cx="908573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4B2CAC6-6BA3-2B27-F94D-9E0BC9A49D67}"/>
                  </a:ext>
                </a:extLst>
              </p:cNvPr>
              <p:cNvSpPr txBox="1"/>
              <p:nvPr/>
            </p:nvSpPr>
            <p:spPr>
              <a:xfrm>
                <a:off x="8914833" y="23286710"/>
                <a:ext cx="1277888" cy="6641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Feasible Region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0DF59BB-56AB-865D-E68B-8C44975ED1AA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𝓢𝓒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767" t="-13978" r="-7443" b="-2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TextBox 39">
                <a:extLst>
                  <a:ext uri="{FF2B5EF4-FFF2-40B4-BE49-F238E27FC236}">
                    <a16:creationId xmlns:a16="http://schemas.microsoft.com/office/drawing/2014/main" id="{47D5BFF5-0B14-E5E9-E73E-817B2ED84B5D}"/>
                  </a:ext>
                </a:extLst>
              </p:cNvPr>
              <p:cNvSpPr txBox="1"/>
              <p:nvPr/>
            </p:nvSpPr>
            <p:spPr>
              <a:xfrm>
                <a:off x="7599917" y="26337300"/>
                <a:ext cx="4089738" cy="5769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/>
                <a:r>
                  <a:rPr lang="en-US" sz="2000" b="1" dirty="0">
                    <a:solidFill>
                      <a:srgbClr val="E5E5E5"/>
                    </a:solidFill>
                  </a:rPr>
                  <a:t>L</a:t>
                </a:r>
                <a:r>
                  <a:rPr lang="en-US" altLang="zh-CN" sz="2000" b="1" dirty="0">
                    <a:solidFill>
                      <a:srgbClr val="E5E5E5"/>
                    </a:solidFill>
                  </a:rPr>
                  <a:t>inear Relaxation</a:t>
                </a:r>
                <a:endParaRPr lang="en-US" sz="2000" b="1" dirty="0">
                  <a:solidFill>
                    <a:srgbClr val="E5E5E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85446D4-18CB-5F9B-1137-920D13A0B0C2}"/>
                      </a:ext>
                    </a:extLst>
                  </p:cNvPr>
                  <p:cNvSpPr txBox="1"/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0A3EB-C97B-EAF4-93D3-849974DE92DD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E0B9F8-FA70-81CC-7F1F-E1D82687F0D4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74D6E7-D807-D3A6-8E67-C3E39F9AE504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494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403600" cy="687606"/>
            <a:chOff x="0" y="544294"/>
            <a:chExt cx="34036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8526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384531" cy="646331"/>
              <a:chOff x="3407137" y="2943708"/>
              <a:chExt cx="33845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16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384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rojection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28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405964-EB59-805C-A0C4-DF6FDC951748}"/>
              </a:ext>
            </a:extLst>
          </p:cNvPr>
          <p:cNvGrpSpPr/>
          <p:nvPr/>
        </p:nvGrpSpPr>
        <p:grpSpPr>
          <a:xfrm>
            <a:off x="355600" y="1374265"/>
            <a:ext cx="11549791" cy="3670245"/>
            <a:chOff x="14539972" y="7332350"/>
            <a:chExt cx="12273691" cy="39002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5A46D14-27F8-FBBD-37E1-886509265C9D}"/>
                </a:ext>
              </a:extLst>
            </p:cNvPr>
            <p:cNvGrpSpPr/>
            <p:nvPr/>
          </p:nvGrpSpPr>
          <p:grpSpPr>
            <a:xfrm>
              <a:off x="14539972" y="7332350"/>
              <a:ext cx="3765710" cy="3900283"/>
              <a:chOff x="15125511" y="14981497"/>
              <a:chExt cx="4904504" cy="5079769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367E7B6-C19E-FBBD-080A-B13EA9E004B1}"/>
                  </a:ext>
                </a:extLst>
              </p:cNvPr>
              <p:cNvGrpSpPr/>
              <p:nvPr/>
            </p:nvGrpSpPr>
            <p:grpSpPr>
              <a:xfrm>
                <a:off x="15125511" y="15318953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1ED3731-AE4E-59A5-AEF3-B87B6D3071AB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7DF4D907-695A-FE34-F470-BF424E1A7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ight Triangle 77">
                  <a:extLst>
                    <a:ext uri="{FF2B5EF4-FFF2-40B4-BE49-F238E27FC236}">
                      <a16:creationId xmlns:a16="http://schemas.microsoft.com/office/drawing/2014/main" id="{14385F51-82C4-8D0C-033D-6B40E23AE7C3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79" name="Right Triangle 78">
                  <a:extLst>
                    <a:ext uri="{FF2B5EF4-FFF2-40B4-BE49-F238E27FC236}">
                      <a16:creationId xmlns:a16="http://schemas.microsoft.com/office/drawing/2014/main" id="{6D16BDEC-00DF-F0F9-EBFD-E71320631F7A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9740C8A-B633-FF9E-0EE5-19DAFF0A7DA0}"/>
                    </a:ext>
                  </a:extLst>
                </p:cNvPr>
                <p:cNvCxnSpPr>
                  <a:cxnSpLocks/>
                  <a:endCxn id="78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B0229D3-069B-B871-7177-40B6F60A61BA}"/>
                    </a:ext>
                  </a:extLst>
                </p:cNvPr>
                <p:cNvCxnSpPr>
                  <a:cxnSpLocks/>
                  <a:stCxn id="78" idx="0"/>
                  <a:endCxn id="78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D625C63-E0A5-7F03-B5E5-8B8C9BF22083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3" name="L-Shape 82">
                  <a:extLst>
                    <a:ext uri="{FF2B5EF4-FFF2-40B4-BE49-F238E27FC236}">
                      <a16:creationId xmlns:a16="http://schemas.microsoft.com/office/drawing/2014/main" id="{0CBF2B3F-6D2E-9279-0907-CABA2E066F37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F2B9E9E8-88B0-D980-9128-59AED8FAB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9173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L-Shape 84">
                  <a:extLst>
                    <a:ext uri="{FF2B5EF4-FFF2-40B4-BE49-F238E27FC236}">
                      <a16:creationId xmlns:a16="http://schemas.microsoft.com/office/drawing/2014/main" id="{14892E93-5D2F-8276-0AF8-891D72342C9C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FAF7266E-63AC-6A95-866F-53C044855C5C}"/>
                    </a:ext>
                  </a:extLst>
                </p:cNvPr>
                <p:cNvCxnSpPr>
                  <a:cxnSpLocks/>
                  <a:stCxn id="79" idx="4"/>
                  <a:endCxn id="79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5465D87-075A-EF95-2E52-5A1145ACF69E}"/>
                    </a:ext>
                  </a:extLst>
                </p:cNvPr>
                <p:cNvCxnSpPr>
                  <a:cxnSpLocks/>
                  <a:endCxn id="82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6667" t="-19672" r="-7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0" name="Arc 89">
                  <a:extLst>
                    <a:ext uri="{FF2B5EF4-FFF2-40B4-BE49-F238E27FC236}">
                      <a16:creationId xmlns:a16="http://schemas.microsoft.com/office/drawing/2014/main" id="{187465C8-EEFC-ED4F-E5B7-978A560B6345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3264697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6373305-1A1B-5E8D-8C00-58899D0D0F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19222" y="15351125"/>
                <a:ext cx="6475" cy="1321742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/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sz="2000" b="1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 lang="en-US" sz="2000" b="1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𝝀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A7842C-EDEA-5BB2-CEE0-E56D115C0911}"/>
                  </a:ext>
                </a:extLst>
              </p:cNvPr>
              <p:cNvSpPr txBox="1"/>
              <p:nvPr/>
            </p:nvSpPr>
            <p:spPr>
              <a:xfrm>
                <a:off x="15466643" y="19660414"/>
                <a:ext cx="4355575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Exact Projection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660" r="-58491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E78A379-559E-AFB8-2CB7-F9C7FE911D1D}"/>
                </a:ext>
              </a:extLst>
            </p:cNvPr>
            <p:cNvGrpSpPr/>
            <p:nvPr/>
          </p:nvGrpSpPr>
          <p:grpSpPr>
            <a:xfrm>
              <a:off x="18688444" y="7384314"/>
              <a:ext cx="4178803" cy="3835791"/>
              <a:chOff x="15063389" y="19959584"/>
              <a:chExt cx="5442524" cy="499577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C72552-12DE-D907-3B7E-607EF6B913B1}"/>
                  </a:ext>
                </a:extLst>
              </p:cNvPr>
              <p:cNvSpPr txBox="1"/>
              <p:nvPr/>
            </p:nvSpPr>
            <p:spPr>
              <a:xfrm>
                <a:off x="15880515" y="24554507"/>
                <a:ext cx="3673988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zh-CN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nner</a:t>
                </a:r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Projection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5073D65-117A-6F72-9D75-F15869B0C93F}"/>
                  </a:ext>
                </a:extLst>
              </p:cNvPr>
              <p:cNvGrpSpPr/>
              <p:nvPr/>
            </p:nvGrpSpPr>
            <p:grpSpPr>
              <a:xfrm>
                <a:off x="15063389" y="19959584"/>
                <a:ext cx="5442524" cy="4327554"/>
                <a:chOff x="15063389" y="19959584"/>
                <a:chExt cx="5442524" cy="4327554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4C952E82-6461-D16F-118D-499333C96EC1}"/>
                    </a:ext>
                  </a:extLst>
                </p:cNvPr>
                <p:cNvGrpSpPr/>
                <p:nvPr/>
              </p:nvGrpSpPr>
              <p:grpSpPr>
                <a:xfrm>
                  <a:off x="15063389" y="20237376"/>
                  <a:ext cx="4687442" cy="4049762"/>
                  <a:chOff x="4560080" y="12287680"/>
                  <a:chExt cx="4687442" cy="4049762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BB57EEE-F79F-D2EE-801D-8C2BDB84AFEA}"/>
                      </a:ext>
                    </a:extLst>
                  </p:cNvPr>
                  <p:cNvSpPr/>
                  <p:nvPr/>
                </p:nvSpPr>
                <p:spPr>
                  <a:xfrm>
                    <a:off x="7155610" y="12854605"/>
                    <a:ext cx="2091912" cy="979575"/>
                  </a:xfrm>
                  <a:prstGeom prst="rect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26969663-80D9-5632-6BBA-969E5AF661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0411" y="13395233"/>
                    <a:ext cx="1792739" cy="380365"/>
                  </a:xfrm>
                  <a:prstGeom prst="straightConnector1">
                    <a:avLst/>
                  </a:prstGeom>
                  <a:ln w="38100">
                    <a:solidFill>
                      <a:srgbClr val="E5E5E5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Right Triangle 56">
                    <a:extLst>
                      <a:ext uri="{FF2B5EF4-FFF2-40B4-BE49-F238E27FC236}">
                        <a16:creationId xmlns:a16="http://schemas.microsoft.com/office/drawing/2014/main" id="{CD078DC7-418E-098E-1725-4631A3D045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580998" y="13805442"/>
                    <a:ext cx="2511082" cy="2552917"/>
                  </a:xfrm>
                  <a:prstGeom prst="rtTriangle">
                    <a:avLst/>
                  </a:prstGeom>
                  <a:pattFill prst="wdDnDiag">
                    <a:fgClr>
                      <a:schemeClr val="bg2">
                        <a:lumMod val="50000"/>
                      </a:schemeClr>
                    </a:fgClr>
                    <a:bgClr>
                      <a:schemeClr val="tx1">
                        <a:lumMod val="85000"/>
                        <a:lumOff val="15000"/>
                      </a:schemeClr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58" name="Right Triangle 57">
                    <a:extLst>
                      <a:ext uri="{FF2B5EF4-FFF2-40B4-BE49-F238E27FC236}">
                        <a16:creationId xmlns:a16="http://schemas.microsoft.com/office/drawing/2014/main" id="{BBFC20C8-AC5B-4591-F9E6-9C2D4EC3C8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0701" y="13834178"/>
                    <a:ext cx="2096818" cy="1669069"/>
                  </a:xfrm>
                  <a:prstGeom prst="rtTriangle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E733D897-DBEE-F7B1-DBCB-9A49056D8C15}"/>
                      </a:ext>
                    </a:extLst>
                  </p:cNvPr>
                  <p:cNvCxnSpPr>
                    <a:cxnSpLocks/>
                    <a:endCxn id="57" idx="4"/>
                  </p:cNvCxnSpPr>
                  <p:nvPr/>
                </p:nvCxnSpPr>
                <p:spPr>
                  <a:xfrm flipH="1">
                    <a:off x="4560080" y="13783930"/>
                    <a:ext cx="2595426" cy="2553512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13D4BE34-1ABC-23E4-CE15-36400DFF7BCF}"/>
                      </a:ext>
                    </a:extLst>
                  </p:cNvPr>
                  <p:cNvCxnSpPr>
                    <a:cxnSpLocks/>
                    <a:stCxn id="57" idx="0"/>
                    <a:endCxn id="57" idx="2"/>
                  </p:cNvCxnSpPr>
                  <p:nvPr/>
                </p:nvCxnSpPr>
                <p:spPr>
                  <a:xfrm flipH="1">
                    <a:off x="4560080" y="13826360"/>
                    <a:ext cx="2552917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27396AB8-467B-5922-3DE2-2AF61F5B6D89}"/>
                      </a:ext>
                    </a:extLst>
                  </p:cNvPr>
                  <p:cNvSpPr/>
                  <p:nvPr/>
                </p:nvSpPr>
                <p:spPr>
                  <a:xfrm>
                    <a:off x="7042981" y="13645153"/>
                    <a:ext cx="245950" cy="245949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2" name="L-Shape 61">
                    <a:extLst>
                      <a:ext uri="{FF2B5EF4-FFF2-40B4-BE49-F238E27FC236}">
                        <a16:creationId xmlns:a16="http://schemas.microsoft.com/office/drawing/2014/main" id="{E1574252-3C0D-50FA-0394-6F4FCD2CB4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64558" y="13636904"/>
                    <a:ext cx="163966" cy="173347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AA6CBD88-0A5C-7AA5-17CA-F3E4C429FB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51093" y="12854605"/>
                    <a:ext cx="9318" cy="920993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L-Shape 63">
                    <a:extLst>
                      <a:ext uri="{FF2B5EF4-FFF2-40B4-BE49-F238E27FC236}">
                        <a16:creationId xmlns:a16="http://schemas.microsoft.com/office/drawing/2014/main" id="{23CB3879-541C-3DBD-C9FC-CF2C459D5B59}"/>
                      </a:ext>
                    </a:extLst>
                  </p:cNvPr>
                  <p:cNvSpPr/>
                  <p:nvPr/>
                </p:nvSpPr>
                <p:spPr>
                  <a:xfrm rot="18539191">
                    <a:off x="7056414" y="13857848"/>
                    <a:ext cx="153600" cy="158784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003E4987-3DF9-189A-B000-AC9785424BE0}"/>
                      </a:ext>
                    </a:extLst>
                  </p:cNvPr>
                  <p:cNvCxnSpPr>
                    <a:cxnSpLocks/>
                    <a:stCxn id="58" idx="4"/>
                    <a:endCxn id="58" idx="0"/>
                  </p:cNvCxnSpPr>
                  <p:nvPr/>
                </p:nvCxnSpPr>
                <p:spPr>
                  <a:xfrm>
                    <a:off x="7150701" y="13834178"/>
                    <a:ext cx="2096818" cy="1669069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oMath>
                          </m:oMathPara>
                        </a14:m>
                        <a:endParaRPr lang="en-US" sz="2400" b="1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18421" r="-157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6A191269-019E-CA86-43A5-8100F8ADAF63}"/>
                      </a:ext>
                    </a:extLst>
                  </p:cNvPr>
                  <p:cNvCxnSpPr>
                    <a:cxnSpLocks/>
                    <a:endCxn id="61" idx="1"/>
                  </p:cNvCxnSpPr>
                  <p:nvPr/>
                </p:nvCxnSpPr>
                <p:spPr>
                  <a:xfrm>
                    <a:off x="5578529" y="12627811"/>
                    <a:ext cx="1500470" cy="1053359"/>
                  </a:xfrm>
                  <a:prstGeom prst="line">
                    <a:avLst/>
                  </a:prstGeom>
                  <a:ln w="38100">
                    <a:solidFill>
                      <a:srgbClr val="E5E5E5"/>
                    </a:solidFill>
                    <a:prstDash val="solid"/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1724" t="-19672" r="-758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9" name="Arc 68">
                    <a:extLst>
                      <a:ext uri="{FF2B5EF4-FFF2-40B4-BE49-F238E27FC236}">
                        <a16:creationId xmlns:a16="http://schemas.microsoft.com/office/drawing/2014/main" id="{505948F1-771C-664C-A7D6-841B50167EBC}"/>
                      </a:ext>
                    </a:extLst>
                  </p:cNvPr>
                  <p:cNvSpPr/>
                  <p:nvPr/>
                </p:nvSpPr>
                <p:spPr>
                  <a:xfrm rot="15760231">
                    <a:off x="7070582" y="13390748"/>
                    <a:ext cx="209073" cy="276449"/>
                  </a:xfrm>
                  <a:prstGeom prst="arc">
                    <a:avLst>
                      <a:gd name="adj1" fmla="val 16200000"/>
                      <a:gd name="adj2" fmla="val 5231319"/>
                    </a:avLst>
                  </a:prstGeom>
                  <a:ln w="19050">
                    <a:solidFill>
                      <a:srgbClr val="E5E5E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3947" r="-1316" b="-16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5BFF6F1-AD6C-532F-77C8-2450979D7FE9}"/>
                    </a:ext>
                  </a:extLst>
                </p:cNvPr>
                <p:cNvCxnSpPr>
                  <a:cxnSpLocks/>
                  <a:endCxn id="61" idx="7"/>
                </p:cNvCxnSpPr>
                <p:nvPr/>
              </p:nvCxnSpPr>
              <p:spPr>
                <a:xfrm flipH="1">
                  <a:off x="17756221" y="20458044"/>
                  <a:ext cx="987647" cy="1172823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b="1" i="1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ub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argmin</m:t>
                                    </m:r>
                                  </m:e>
                                  <m:lim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𝝀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𝑨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⊤</m:t>
                                            </m:r>
                                          </m:sup>
                                        </m:sSup>
                                        <m:r>
                                          <a:rPr lang="en-US" sz="2000" b="1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1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9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7547" r="-56604"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85C57B-5918-44A4-E94B-00AF6319C31C}"/>
                </a:ext>
              </a:extLst>
            </p:cNvPr>
            <p:cNvGrpSpPr/>
            <p:nvPr/>
          </p:nvGrpSpPr>
          <p:grpSpPr>
            <a:xfrm>
              <a:off x="22984242" y="7364932"/>
              <a:ext cx="3829421" cy="3860212"/>
              <a:chOff x="15042534" y="24743766"/>
              <a:chExt cx="4987483" cy="502758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852D44C-6EA8-F6DF-C258-CF4DD9E75C0C}"/>
                  </a:ext>
                </a:extLst>
              </p:cNvPr>
              <p:cNvGrpSpPr/>
              <p:nvPr/>
            </p:nvGrpSpPr>
            <p:grpSpPr>
              <a:xfrm>
                <a:off x="15042534" y="25019429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A7C1240-6995-E3BF-FE9C-78310853388C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C10C2DF6-5204-5827-F6CD-5301CD2EB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ight Triangle 32">
                  <a:extLst>
                    <a:ext uri="{FF2B5EF4-FFF2-40B4-BE49-F238E27FC236}">
                      <a16:creationId xmlns:a16="http://schemas.microsoft.com/office/drawing/2014/main" id="{19CA1BCF-049C-4E98-9978-3ADB81E38331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5" name="Right Triangle 34">
                  <a:extLst>
                    <a:ext uri="{FF2B5EF4-FFF2-40B4-BE49-F238E27FC236}">
                      <a16:creationId xmlns:a16="http://schemas.microsoft.com/office/drawing/2014/main" id="{265E7B35-E632-40B4-2A25-E2BB77A45BBF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328FABB-B486-D6EF-69A2-2FE690F103DE}"/>
                    </a:ext>
                  </a:extLst>
                </p:cNvPr>
                <p:cNvCxnSpPr>
                  <a:cxnSpLocks/>
                  <a:endCxn id="33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97681C9-E8ED-BCEA-4D47-06EACC234C7E}"/>
                    </a:ext>
                  </a:extLst>
                </p:cNvPr>
                <p:cNvCxnSpPr>
                  <a:cxnSpLocks/>
                  <a:stCxn id="33" idx="0"/>
                  <a:endCxn id="33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A4AF456-1C1A-94E5-1DBE-C8C8AD549F4B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40" name="L-Shape 39">
                  <a:extLst>
                    <a:ext uri="{FF2B5EF4-FFF2-40B4-BE49-F238E27FC236}">
                      <a16:creationId xmlns:a16="http://schemas.microsoft.com/office/drawing/2014/main" id="{16D90D87-6FEC-2A19-894D-50B3985460AF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E366480E-F3CD-3AFE-B4F0-F31CD3790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0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L-Shape 41">
                  <a:extLst>
                    <a:ext uri="{FF2B5EF4-FFF2-40B4-BE49-F238E27FC236}">
                      <a16:creationId xmlns:a16="http://schemas.microsoft.com/office/drawing/2014/main" id="{EA60F677-9635-5F3A-202A-CFFBA7295973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4B80999-7F3B-EE29-7E82-1612CAB371B7}"/>
                    </a:ext>
                  </a:extLst>
                </p:cNvPr>
                <p:cNvCxnSpPr>
                  <a:cxnSpLocks/>
                  <a:stCxn id="35" idx="4"/>
                  <a:endCxn id="35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45021A0F-5B98-FAE9-8052-A4BDDA6554D5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51724" t="-19672" r="-758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7" name="Arc 46">
                  <a:extLst>
                    <a:ext uri="{FF2B5EF4-FFF2-40B4-BE49-F238E27FC236}">
                      <a16:creationId xmlns:a16="http://schemas.microsoft.com/office/drawing/2014/main" id="{DDEDE03B-2051-B1BE-68E1-C5E02FDEB520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21378225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D6CAED-24F6-5D47-3C7A-ED2DAEC9F938}"/>
                  </a:ext>
                </a:extLst>
              </p:cNvPr>
              <p:cNvSpPr txBox="1"/>
              <p:nvPr/>
            </p:nvSpPr>
            <p:spPr>
              <a:xfrm>
                <a:off x="15287656" y="29370496"/>
                <a:ext cx="4547593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Heuristic Projection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1FFFC7E-C63D-2754-D304-F781F3AE67BF}"/>
                  </a:ext>
                </a:extLst>
              </p:cNvPr>
              <p:cNvCxnSpPr>
                <a:cxnSpLocks/>
                <a:stCxn id="38" idx="7"/>
              </p:cNvCxnSpPr>
              <p:nvPr/>
            </p:nvCxnSpPr>
            <p:spPr>
              <a:xfrm flipV="1">
                <a:off x="17735366" y="25851540"/>
                <a:ext cx="1396473" cy="561380"/>
              </a:xfrm>
              <a:prstGeom prst="straightConnector1">
                <a:avLst/>
              </a:prstGeom>
              <a:ln w="38100">
                <a:solidFill>
                  <a:srgbClr val="FFC1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/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oMath>
                      </m:oMathPara>
                    </a14:m>
                    <a:endParaRPr lang="en-US" sz="2400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69231" t="-1639" r="-92308"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C2B60A6-D9CD-8ECE-55CB-9D1CA1BD98E7}"/>
                  </a:ext>
                </a:extLst>
              </p:cNvPr>
              <p:cNvCxnSpPr>
                <a:cxnSpLocks/>
                <a:endCxn id="38" idx="0"/>
              </p:cNvCxnSpPr>
              <p:nvPr/>
            </p:nvCxnSpPr>
            <p:spPr>
              <a:xfrm>
                <a:off x="17256597" y="25146675"/>
                <a:ext cx="391813" cy="1230227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547" r="-56604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/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oMath>
                      </m:oMathPara>
                    </a14:m>
                    <a:endParaRPr lang="en-US" sz="2000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sz="20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a14:m>
                    <a:r>
                      <a: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23140" b="-97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A9A0D85A-2366-AE8E-454F-3EBFEBE15E02}"/>
              </a:ext>
            </a:extLst>
          </p:cNvPr>
          <p:cNvSpPr/>
          <p:nvPr/>
        </p:nvSpPr>
        <p:spPr>
          <a:xfrm>
            <a:off x="3845097" y="1056348"/>
            <a:ext cx="8240778" cy="4041812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323C639-3469-4E0E-8811-F5DA5DECE035}"/>
              </a:ext>
            </a:extLst>
          </p:cNvPr>
          <p:cNvGrpSpPr/>
          <p:nvPr/>
        </p:nvGrpSpPr>
        <p:grpSpPr>
          <a:xfrm>
            <a:off x="1981204" y="5248222"/>
            <a:ext cx="8245456" cy="1480821"/>
            <a:chOff x="1981204" y="5248222"/>
            <a:chExt cx="8245456" cy="1480821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168AA9F-3CD1-18B3-060B-342528E772CC}"/>
                </a:ext>
              </a:extLst>
            </p:cNvPr>
            <p:cNvGrpSpPr/>
            <p:nvPr/>
          </p:nvGrpSpPr>
          <p:grpSpPr>
            <a:xfrm>
              <a:off x="1981204" y="5248222"/>
              <a:ext cx="8245456" cy="1480821"/>
              <a:chOff x="1981204" y="5248222"/>
              <a:chExt cx="8245456" cy="1480821"/>
            </a:xfrm>
          </p:grpSpPr>
          <p:sp>
            <p:nvSpPr>
              <p:cNvPr id="92" name="Rectangle: Single Corner Snipped 91">
                <a:extLst>
                  <a:ext uri="{FF2B5EF4-FFF2-40B4-BE49-F238E27FC236}">
                    <a16:creationId xmlns:a16="http://schemas.microsoft.com/office/drawing/2014/main" id="{E88BF950-075C-F7DA-781C-FD7FB30927FB}"/>
                  </a:ext>
                </a:extLst>
              </p:cNvPr>
              <p:cNvSpPr/>
              <p:nvPr/>
            </p:nvSpPr>
            <p:spPr>
              <a:xfrm>
                <a:off x="1981204" y="5248222"/>
                <a:ext cx="8245456" cy="1480821"/>
              </a:xfrm>
              <a:prstGeom prst="snip1Rect">
                <a:avLst/>
              </a:prstGeom>
              <a:solidFill>
                <a:srgbClr val="6464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26FF2AB6-3891-A1BB-E908-3181FBD9DF12}"/>
                  </a:ext>
                </a:extLst>
              </p:cNvPr>
              <p:cNvSpPr/>
              <p:nvPr/>
            </p:nvSpPr>
            <p:spPr>
              <a:xfrm>
                <a:off x="2213665" y="5350033"/>
                <a:ext cx="149327" cy="14932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E6724EE-0246-5436-7BEE-B6D72C2EB04D}"/>
                  </a:ext>
                </a:extLst>
              </p:cNvPr>
              <p:cNvSpPr/>
              <p:nvPr/>
            </p:nvSpPr>
            <p:spPr>
              <a:xfrm>
                <a:off x="2462704" y="5350033"/>
                <a:ext cx="149327" cy="1493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CA379871-D508-A7A3-8457-8B0FB86392E7}"/>
                  </a:ext>
                </a:extLst>
              </p:cNvPr>
              <p:cNvSpPr/>
              <p:nvPr/>
            </p:nvSpPr>
            <p:spPr>
              <a:xfrm>
                <a:off x="2711743" y="5350033"/>
                <a:ext cx="149327" cy="1493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506AB9D-2EBB-6096-8A66-F3EC1B85A23A}"/>
                </a:ext>
              </a:extLst>
            </p:cNvPr>
            <p:cNvSpPr txBox="1"/>
            <p:nvPr/>
          </p:nvSpPr>
          <p:spPr>
            <a:xfrm>
              <a:off x="2089498" y="5526653"/>
              <a:ext cx="808410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dirty="0">
                  <a:solidFill>
                    <a:srgbClr val="E5E5E5"/>
                  </a:solidFill>
                </a:rPr>
                <a:t>CaVE Exact performs exact projection, wherein the optimal solution of the NNLS is </a:t>
              </a:r>
              <a:r>
                <a:rPr lang="en-US" u="sng" dirty="0">
                  <a:solidFill>
                    <a:srgbClr val="E5E5E5"/>
                  </a:solidFill>
                </a:rPr>
                <a:t>on the surface</a:t>
              </a:r>
              <a:r>
                <a:rPr lang="en-US" dirty="0">
                  <a:solidFill>
                    <a:srgbClr val="E5E5E5"/>
                  </a:solidFill>
                </a:rPr>
                <a:t> of the cone.</a:t>
              </a:r>
            </a:p>
            <a:p>
              <a:pPr algn="just"/>
              <a:r>
                <a:rPr lang="en-US" dirty="0">
                  <a:solidFill>
                    <a:srgbClr val="E5E5E5"/>
                  </a:solidFill>
                </a:rPr>
                <a:t>This approach results in the </a:t>
              </a:r>
              <a:r>
                <a:rPr lang="en-US" u="sng" dirty="0">
                  <a:solidFill>
                    <a:srgbClr val="E5E5E5"/>
                  </a:solidFill>
                </a:rPr>
                <a:t>vanishing gradients</a:t>
              </a:r>
              <a:r>
                <a:rPr lang="en-US" dirty="0">
                  <a:solidFill>
                    <a:srgbClr val="E5E5E5"/>
                  </a:solidFill>
                </a:rPr>
                <a:t> as the predicted cost vector close the surface.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E0B84EB-1E27-EDBF-3A24-1379CB924532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50C772-0053-7C6E-888F-81342D23D10F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651356-C190-D9A6-8784-7DFDB246BC68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655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403600" cy="687606"/>
            <a:chOff x="0" y="544294"/>
            <a:chExt cx="34036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8526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384531" cy="646331"/>
              <a:chOff x="3407137" y="2943708"/>
              <a:chExt cx="33845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16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384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rojection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29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405964-EB59-805C-A0C4-DF6FDC951748}"/>
              </a:ext>
            </a:extLst>
          </p:cNvPr>
          <p:cNvGrpSpPr/>
          <p:nvPr/>
        </p:nvGrpSpPr>
        <p:grpSpPr>
          <a:xfrm>
            <a:off x="355600" y="1374265"/>
            <a:ext cx="11549791" cy="3670245"/>
            <a:chOff x="14539972" y="7332350"/>
            <a:chExt cx="12273691" cy="39002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5A46D14-27F8-FBBD-37E1-886509265C9D}"/>
                </a:ext>
              </a:extLst>
            </p:cNvPr>
            <p:cNvGrpSpPr/>
            <p:nvPr/>
          </p:nvGrpSpPr>
          <p:grpSpPr>
            <a:xfrm>
              <a:off x="14539972" y="7332350"/>
              <a:ext cx="3765710" cy="3900283"/>
              <a:chOff x="15125511" y="14981497"/>
              <a:chExt cx="4904504" cy="5079769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367E7B6-C19E-FBBD-080A-B13EA9E004B1}"/>
                  </a:ext>
                </a:extLst>
              </p:cNvPr>
              <p:cNvGrpSpPr/>
              <p:nvPr/>
            </p:nvGrpSpPr>
            <p:grpSpPr>
              <a:xfrm>
                <a:off x="15125511" y="15318953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1ED3731-AE4E-59A5-AEF3-B87B6D3071AB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7DF4D907-695A-FE34-F470-BF424E1A7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ight Triangle 77">
                  <a:extLst>
                    <a:ext uri="{FF2B5EF4-FFF2-40B4-BE49-F238E27FC236}">
                      <a16:creationId xmlns:a16="http://schemas.microsoft.com/office/drawing/2014/main" id="{14385F51-82C4-8D0C-033D-6B40E23AE7C3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79" name="Right Triangle 78">
                  <a:extLst>
                    <a:ext uri="{FF2B5EF4-FFF2-40B4-BE49-F238E27FC236}">
                      <a16:creationId xmlns:a16="http://schemas.microsoft.com/office/drawing/2014/main" id="{6D16BDEC-00DF-F0F9-EBFD-E71320631F7A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9740C8A-B633-FF9E-0EE5-19DAFF0A7DA0}"/>
                    </a:ext>
                  </a:extLst>
                </p:cNvPr>
                <p:cNvCxnSpPr>
                  <a:cxnSpLocks/>
                  <a:endCxn id="78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B0229D3-069B-B871-7177-40B6F60A61BA}"/>
                    </a:ext>
                  </a:extLst>
                </p:cNvPr>
                <p:cNvCxnSpPr>
                  <a:cxnSpLocks/>
                  <a:stCxn id="78" idx="0"/>
                  <a:endCxn id="78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D625C63-E0A5-7F03-B5E5-8B8C9BF22083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3" name="L-Shape 82">
                  <a:extLst>
                    <a:ext uri="{FF2B5EF4-FFF2-40B4-BE49-F238E27FC236}">
                      <a16:creationId xmlns:a16="http://schemas.microsoft.com/office/drawing/2014/main" id="{0CBF2B3F-6D2E-9279-0907-CABA2E066F37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F2B9E9E8-88B0-D980-9128-59AED8FAB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9173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L-Shape 84">
                  <a:extLst>
                    <a:ext uri="{FF2B5EF4-FFF2-40B4-BE49-F238E27FC236}">
                      <a16:creationId xmlns:a16="http://schemas.microsoft.com/office/drawing/2014/main" id="{14892E93-5D2F-8276-0AF8-891D72342C9C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FAF7266E-63AC-6A95-866F-53C044855C5C}"/>
                    </a:ext>
                  </a:extLst>
                </p:cNvPr>
                <p:cNvCxnSpPr>
                  <a:cxnSpLocks/>
                  <a:stCxn id="79" idx="4"/>
                  <a:endCxn id="79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5465D87-075A-EF95-2E52-5A1145ACF69E}"/>
                    </a:ext>
                  </a:extLst>
                </p:cNvPr>
                <p:cNvCxnSpPr>
                  <a:cxnSpLocks/>
                  <a:endCxn id="82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6667" t="-19672" r="-7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0" name="Arc 89">
                  <a:extLst>
                    <a:ext uri="{FF2B5EF4-FFF2-40B4-BE49-F238E27FC236}">
                      <a16:creationId xmlns:a16="http://schemas.microsoft.com/office/drawing/2014/main" id="{187465C8-EEFC-ED4F-E5B7-978A560B6345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3264697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6373305-1A1B-5E8D-8C00-58899D0D0F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19222" y="15351125"/>
                <a:ext cx="6475" cy="1321742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/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sz="2000" b="1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 lang="en-US" sz="2000" b="1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𝝀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A7842C-EDEA-5BB2-CEE0-E56D115C0911}"/>
                  </a:ext>
                </a:extLst>
              </p:cNvPr>
              <p:cNvSpPr txBox="1"/>
              <p:nvPr/>
            </p:nvSpPr>
            <p:spPr>
              <a:xfrm>
                <a:off x="15466643" y="19660414"/>
                <a:ext cx="4355575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Exact Projection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660" r="-58491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E78A379-559E-AFB8-2CB7-F9C7FE911D1D}"/>
                </a:ext>
              </a:extLst>
            </p:cNvPr>
            <p:cNvGrpSpPr/>
            <p:nvPr/>
          </p:nvGrpSpPr>
          <p:grpSpPr>
            <a:xfrm>
              <a:off x="18688444" y="7384314"/>
              <a:ext cx="4178803" cy="3835791"/>
              <a:chOff x="15063389" y="19959584"/>
              <a:chExt cx="5442524" cy="499577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C72552-12DE-D907-3B7E-607EF6B913B1}"/>
                  </a:ext>
                </a:extLst>
              </p:cNvPr>
              <p:cNvSpPr txBox="1"/>
              <p:nvPr/>
            </p:nvSpPr>
            <p:spPr>
              <a:xfrm>
                <a:off x="15880515" y="24554507"/>
                <a:ext cx="3673988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zh-CN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nner</a:t>
                </a:r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Projection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5073D65-117A-6F72-9D75-F15869B0C93F}"/>
                  </a:ext>
                </a:extLst>
              </p:cNvPr>
              <p:cNvGrpSpPr/>
              <p:nvPr/>
            </p:nvGrpSpPr>
            <p:grpSpPr>
              <a:xfrm>
                <a:off x="15063389" y="19959584"/>
                <a:ext cx="5442524" cy="4327554"/>
                <a:chOff x="15063389" y="19959584"/>
                <a:chExt cx="5442524" cy="4327554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4C952E82-6461-D16F-118D-499333C96EC1}"/>
                    </a:ext>
                  </a:extLst>
                </p:cNvPr>
                <p:cNvGrpSpPr/>
                <p:nvPr/>
              </p:nvGrpSpPr>
              <p:grpSpPr>
                <a:xfrm>
                  <a:off x="15063389" y="20237376"/>
                  <a:ext cx="4687442" cy="4049762"/>
                  <a:chOff x="4560080" y="12287680"/>
                  <a:chExt cx="4687442" cy="4049762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BB57EEE-F79F-D2EE-801D-8C2BDB84AFEA}"/>
                      </a:ext>
                    </a:extLst>
                  </p:cNvPr>
                  <p:cNvSpPr/>
                  <p:nvPr/>
                </p:nvSpPr>
                <p:spPr>
                  <a:xfrm>
                    <a:off x="7155610" y="12854605"/>
                    <a:ext cx="2091912" cy="979575"/>
                  </a:xfrm>
                  <a:prstGeom prst="rect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26969663-80D9-5632-6BBA-969E5AF661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0411" y="13395233"/>
                    <a:ext cx="1792739" cy="380365"/>
                  </a:xfrm>
                  <a:prstGeom prst="straightConnector1">
                    <a:avLst/>
                  </a:prstGeom>
                  <a:ln w="38100">
                    <a:solidFill>
                      <a:srgbClr val="E5E5E5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Right Triangle 56">
                    <a:extLst>
                      <a:ext uri="{FF2B5EF4-FFF2-40B4-BE49-F238E27FC236}">
                        <a16:creationId xmlns:a16="http://schemas.microsoft.com/office/drawing/2014/main" id="{CD078DC7-418E-098E-1725-4631A3D045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580998" y="13805442"/>
                    <a:ext cx="2511082" cy="2552917"/>
                  </a:xfrm>
                  <a:prstGeom prst="rtTriangle">
                    <a:avLst/>
                  </a:prstGeom>
                  <a:pattFill prst="wdDnDiag">
                    <a:fgClr>
                      <a:schemeClr val="bg2">
                        <a:lumMod val="50000"/>
                      </a:schemeClr>
                    </a:fgClr>
                    <a:bgClr>
                      <a:schemeClr val="tx1">
                        <a:lumMod val="85000"/>
                        <a:lumOff val="15000"/>
                      </a:schemeClr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58" name="Right Triangle 57">
                    <a:extLst>
                      <a:ext uri="{FF2B5EF4-FFF2-40B4-BE49-F238E27FC236}">
                        <a16:creationId xmlns:a16="http://schemas.microsoft.com/office/drawing/2014/main" id="{BBFC20C8-AC5B-4591-F9E6-9C2D4EC3C8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0701" y="13834178"/>
                    <a:ext cx="2096818" cy="1669069"/>
                  </a:xfrm>
                  <a:prstGeom prst="rtTriangle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E733D897-DBEE-F7B1-DBCB-9A49056D8C15}"/>
                      </a:ext>
                    </a:extLst>
                  </p:cNvPr>
                  <p:cNvCxnSpPr>
                    <a:cxnSpLocks/>
                    <a:endCxn id="57" idx="4"/>
                  </p:cNvCxnSpPr>
                  <p:nvPr/>
                </p:nvCxnSpPr>
                <p:spPr>
                  <a:xfrm flipH="1">
                    <a:off x="4560080" y="13783930"/>
                    <a:ext cx="2595426" cy="2553512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13D4BE34-1ABC-23E4-CE15-36400DFF7BCF}"/>
                      </a:ext>
                    </a:extLst>
                  </p:cNvPr>
                  <p:cNvCxnSpPr>
                    <a:cxnSpLocks/>
                    <a:stCxn id="57" idx="0"/>
                    <a:endCxn id="57" idx="2"/>
                  </p:cNvCxnSpPr>
                  <p:nvPr/>
                </p:nvCxnSpPr>
                <p:spPr>
                  <a:xfrm flipH="1">
                    <a:off x="4560080" y="13826360"/>
                    <a:ext cx="2552917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27396AB8-467B-5922-3DE2-2AF61F5B6D89}"/>
                      </a:ext>
                    </a:extLst>
                  </p:cNvPr>
                  <p:cNvSpPr/>
                  <p:nvPr/>
                </p:nvSpPr>
                <p:spPr>
                  <a:xfrm>
                    <a:off x="7042981" y="13645153"/>
                    <a:ext cx="245950" cy="245949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2" name="L-Shape 61">
                    <a:extLst>
                      <a:ext uri="{FF2B5EF4-FFF2-40B4-BE49-F238E27FC236}">
                        <a16:creationId xmlns:a16="http://schemas.microsoft.com/office/drawing/2014/main" id="{E1574252-3C0D-50FA-0394-6F4FCD2CB4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64558" y="13636904"/>
                    <a:ext cx="163966" cy="173347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AA6CBD88-0A5C-7AA5-17CA-F3E4C429FB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51093" y="12854605"/>
                    <a:ext cx="9318" cy="920993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L-Shape 63">
                    <a:extLst>
                      <a:ext uri="{FF2B5EF4-FFF2-40B4-BE49-F238E27FC236}">
                        <a16:creationId xmlns:a16="http://schemas.microsoft.com/office/drawing/2014/main" id="{23CB3879-541C-3DBD-C9FC-CF2C459D5B59}"/>
                      </a:ext>
                    </a:extLst>
                  </p:cNvPr>
                  <p:cNvSpPr/>
                  <p:nvPr/>
                </p:nvSpPr>
                <p:spPr>
                  <a:xfrm rot="18539191">
                    <a:off x="7056414" y="13857848"/>
                    <a:ext cx="153600" cy="158784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003E4987-3DF9-189A-B000-AC9785424BE0}"/>
                      </a:ext>
                    </a:extLst>
                  </p:cNvPr>
                  <p:cNvCxnSpPr>
                    <a:cxnSpLocks/>
                    <a:stCxn id="58" idx="4"/>
                    <a:endCxn id="58" idx="0"/>
                  </p:cNvCxnSpPr>
                  <p:nvPr/>
                </p:nvCxnSpPr>
                <p:spPr>
                  <a:xfrm>
                    <a:off x="7150701" y="13834178"/>
                    <a:ext cx="2096818" cy="1669069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oMath>
                          </m:oMathPara>
                        </a14:m>
                        <a:endParaRPr lang="en-US" sz="2400" b="1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18421" r="-157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6A191269-019E-CA86-43A5-8100F8ADAF63}"/>
                      </a:ext>
                    </a:extLst>
                  </p:cNvPr>
                  <p:cNvCxnSpPr>
                    <a:cxnSpLocks/>
                    <a:endCxn id="61" idx="1"/>
                  </p:cNvCxnSpPr>
                  <p:nvPr/>
                </p:nvCxnSpPr>
                <p:spPr>
                  <a:xfrm>
                    <a:off x="5578529" y="12627811"/>
                    <a:ext cx="1500470" cy="1053359"/>
                  </a:xfrm>
                  <a:prstGeom prst="line">
                    <a:avLst/>
                  </a:prstGeom>
                  <a:ln w="38100">
                    <a:solidFill>
                      <a:srgbClr val="E5E5E5"/>
                    </a:solidFill>
                    <a:prstDash val="solid"/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1724" t="-19672" r="-758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9" name="Arc 68">
                    <a:extLst>
                      <a:ext uri="{FF2B5EF4-FFF2-40B4-BE49-F238E27FC236}">
                        <a16:creationId xmlns:a16="http://schemas.microsoft.com/office/drawing/2014/main" id="{505948F1-771C-664C-A7D6-841B50167EBC}"/>
                      </a:ext>
                    </a:extLst>
                  </p:cNvPr>
                  <p:cNvSpPr/>
                  <p:nvPr/>
                </p:nvSpPr>
                <p:spPr>
                  <a:xfrm rot="15760231">
                    <a:off x="7070582" y="13390748"/>
                    <a:ext cx="209073" cy="276449"/>
                  </a:xfrm>
                  <a:prstGeom prst="arc">
                    <a:avLst>
                      <a:gd name="adj1" fmla="val 16200000"/>
                      <a:gd name="adj2" fmla="val 5231319"/>
                    </a:avLst>
                  </a:prstGeom>
                  <a:ln w="19050">
                    <a:solidFill>
                      <a:srgbClr val="E5E5E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3947" r="-1316" b="-16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5BFF6F1-AD6C-532F-77C8-2450979D7FE9}"/>
                    </a:ext>
                  </a:extLst>
                </p:cNvPr>
                <p:cNvCxnSpPr>
                  <a:cxnSpLocks/>
                  <a:endCxn id="61" idx="7"/>
                </p:cNvCxnSpPr>
                <p:nvPr/>
              </p:nvCxnSpPr>
              <p:spPr>
                <a:xfrm flipH="1">
                  <a:off x="17756221" y="20458044"/>
                  <a:ext cx="987647" cy="1172823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b="1" i="1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ub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argmin</m:t>
                                    </m:r>
                                  </m:e>
                                  <m:lim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𝝀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𝑨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⊤</m:t>
                                            </m:r>
                                          </m:sup>
                                        </m:sSup>
                                        <m:r>
                                          <a:rPr lang="en-US" sz="2000" b="1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1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9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7547" r="-56604"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85C57B-5918-44A4-E94B-00AF6319C31C}"/>
                </a:ext>
              </a:extLst>
            </p:cNvPr>
            <p:cNvGrpSpPr/>
            <p:nvPr/>
          </p:nvGrpSpPr>
          <p:grpSpPr>
            <a:xfrm>
              <a:off x="22984242" y="7364932"/>
              <a:ext cx="3829421" cy="3860212"/>
              <a:chOff x="15042534" y="24743766"/>
              <a:chExt cx="4987483" cy="502758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852D44C-6EA8-F6DF-C258-CF4DD9E75C0C}"/>
                  </a:ext>
                </a:extLst>
              </p:cNvPr>
              <p:cNvGrpSpPr/>
              <p:nvPr/>
            </p:nvGrpSpPr>
            <p:grpSpPr>
              <a:xfrm>
                <a:off x="15042534" y="25019429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A7C1240-6995-E3BF-FE9C-78310853388C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C10C2DF6-5204-5827-F6CD-5301CD2EB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ight Triangle 32">
                  <a:extLst>
                    <a:ext uri="{FF2B5EF4-FFF2-40B4-BE49-F238E27FC236}">
                      <a16:creationId xmlns:a16="http://schemas.microsoft.com/office/drawing/2014/main" id="{19CA1BCF-049C-4E98-9978-3ADB81E38331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5" name="Right Triangle 34">
                  <a:extLst>
                    <a:ext uri="{FF2B5EF4-FFF2-40B4-BE49-F238E27FC236}">
                      <a16:creationId xmlns:a16="http://schemas.microsoft.com/office/drawing/2014/main" id="{265E7B35-E632-40B4-2A25-E2BB77A45BBF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328FABB-B486-D6EF-69A2-2FE690F103DE}"/>
                    </a:ext>
                  </a:extLst>
                </p:cNvPr>
                <p:cNvCxnSpPr>
                  <a:cxnSpLocks/>
                  <a:endCxn id="33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97681C9-E8ED-BCEA-4D47-06EACC234C7E}"/>
                    </a:ext>
                  </a:extLst>
                </p:cNvPr>
                <p:cNvCxnSpPr>
                  <a:cxnSpLocks/>
                  <a:stCxn id="33" idx="0"/>
                  <a:endCxn id="33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A4AF456-1C1A-94E5-1DBE-C8C8AD549F4B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40" name="L-Shape 39">
                  <a:extLst>
                    <a:ext uri="{FF2B5EF4-FFF2-40B4-BE49-F238E27FC236}">
                      <a16:creationId xmlns:a16="http://schemas.microsoft.com/office/drawing/2014/main" id="{16D90D87-6FEC-2A19-894D-50B3985460AF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E366480E-F3CD-3AFE-B4F0-F31CD3790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0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L-Shape 41">
                  <a:extLst>
                    <a:ext uri="{FF2B5EF4-FFF2-40B4-BE49-F238E27FC236}">
                      <a16:creationId xmlns:a16="http://schemas.microsoft.com/office/drawing/2014/main" id="{EA60F677-9635-5F3A-202A-CFFBA7295973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4B80999-7F3B-EE29-7E82-1612CAB371B7}"/>
                    </a:ext>
                  </a:extLst>
                </p:cNvPr>
                <p:cNvCxnSpPr>
                  <a:cxnSpLocks/>
                  <a:stCxn id="35" idx="4"/>
                  <a:endCxn id="35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45021A0F-5B98-FAE9-8052-A4BDDA6554D5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51724" t="-19672" r="-758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7" name="Arc 46">
                  <a:extLst>
                    <a:ext uri="{FF2B5EF4-FFF2-40B4-BE49-F238E27FC236}">
                      <a16:creationId xmlns:a16="http://schemas.microsoft.com/office/drawing/2014/main" id="{DDEDE03B-2051-B1BE-68E1-C5E02FDEB520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21378225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D6CAED-24F6-5D47-3C7A-ED2DAEC9F938}"/>
                  </a:ext>
                </a:extLst>
              </p:cNvPr>
              <p:cNvSpPr txBox="1"/>
              <p:nvPr/>
            </p:nvSpPr>
            <p:spPr>
              <a:xfrm>
                <a:off x="15287656" y="29370496"/>
                <a:ext cx="4547593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Heuristic Projection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1FFFC7E-C63D-2754-D304-F781F3AE67BF}"/>
                  </a:ext>
                </a:extLst>
              </p:cNvPr>
              <p:cNvCxnSpPr>
                <a:cxnSpLocks/>
                <a:stCxn id="38" idx="7"/>
              </p:cNvCxnSpPr>
              <p:nvPr/>
            </p:nvCxnSpPr>
            <p:spPr>
              <a:xfrm flipV="1">
                <a:off x="17735366" y="25851540"/>
                <a:ext cx="1396473" cy="561380"/>
              </a:xfrm>
              <a:prstGeom prst="straightConnector1">
                <a:avLst/>
              </a:prstGeom>
              <a:ln w="38100">
                <a:solidFill>
                  <a:srgbClr val="FFC1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/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oMath>
                      </m:oMathPara>
                    </a14:m>
                    <a:endParaRPr lang="en-US" sz="2400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69231" t="-1639" r="-92308"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C2B60A6-D9CD-8ECE-55CB-9D1CA1BD98E7}"/>
                  </a:ext>
                </a:extLst>
              </p:cNvPr>
              <p:cNvCxnSpPr>
                <a:cxnSpLocks/>
                <a:endCxn id="38" idx="0"/>
              </p:cNvCxnSpPr>
              <p:nvPr/>
            </p:nvCxnSpPr>
            <p:spPr>
              <a:xfrm>
                <a:off x="17256597" y="25146675"/>
                <a:ext cx="391813" cy="1230227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547" r="-56604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/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oMath>
                      </m:oMathPara>
                    </a14:m>
                    <a:endParaRPr lang="en-US" sz="2000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sz="20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a14:m>
                    <a:r>
                      <a: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23140" b="-97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168AA9F-3CD1-18B3-060B-342528E772CC}"/>
              </a:ext>
            </a:extLst>
          </p:cNvPr>
          <p:cNvGrpSpPr/>
          <p:nvPr/>
        </p:nvGrpSpPr>
        <p:grpSpPr>
          <a:xfrm>
            <a:off x="1981204" y="5248222"/>
            <a:ext cx="8245456" cy="1480821"/>
            <a:chOff x="1981204" y="5248222"/>
            <a:chExt cx="8245456" cy="1480821"/>
          </a:xfrm>
        </p:grpSpPr>
        <p:sp>
          <p:nvSpPr>
            <p:cNvPr id="92" name="Rectangle: Single Corner Snipped 91">
              <a:extLst>
                <a:ext uri="{FF2B5EF4-FFF2-40B4-BE49-F238E27FC236}">
                  <a16:creationId xmlns:a16="http://schemas.microsoft.com/office/drawing/2014/main" id="{E88BF950-075C-F7DA-781C-FD7FB30927FB}"/>
                </a:ext>
              </a:extLst>
            </p:cNvPr>
            <p:cNvSpPr/>
            <p:nvPr/>
          </p:nvSpPr>
          <p:spPr>
            <a:xfrm>
              <a:off x="1981204" y="5248222"/>
              <a:ext cx="8245456" cy="1480821"/>
            </a:xfrm>
            <a:prstGeom prst="snip1Rect">
              <a:avLst/>
            </a:prstGeom>
            <a:solidFill>
              <a:srgbClr val="6464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6FF2AB6-3891-A1BB-E908-3181FBD9DF12}"/>
                </a:ext>
              </a:extLst>
            </p:cNvPr>
            <p:cNvSpPr/>
            <p:nvPr/>
          </p:nvSpPr>
          <p:spPr>
            <a:xfrm>
              <a:off x="2213665" y="5350033"/>
              <a:ext cx="149327" cy="1493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E6724EE-0246-5436-7BEE-B6D72C2EB04D}"/>
                </a:ext>
              </a:extLst>
            </p:cNvPr>
            <p:cNvSpPr/>
            <p:nvPr/>
          </p:nvSpPr>
          <p:spPr>
            <a:xfrm>
              <a:off x="2462704" y="5350033"/>
              <a:ext cx="149327" cy="1493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A379871-D508-A7A3-8457-8B0FB86392E7}"/>
                </a:ext>
              </a:extLst>
            </p:cNvPr>
            <p:cNvSpPr/>
            <p:nvPr/>
          </p:nvSpPr>
          <p:spPr>
            <a:xfrm>
              <a:off x="2711743" y="5350033"/>
              <a:ext cx="149327" cy="1493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055C838-DE38-2C75-440F-34F5969BE58E}"/>
              </a:ext>
            </a:extLst>
          </p:cNvPr>
          <p:cNvSpPr/>
          <p:nvPr/>
        </p:nvSpPr>
        <p:spPr>
          <a:xfrm>
            <a:off x="139007" y="1511943"/>
            <a:ext cx="3791572" cy="365392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FB45A5-E5DD-4709-A4DA-03F5CC293352}"/>
              </a:ext>
            </a:extLst>
          </p:cNvPr>
          <p:cNvSpPr/>
          <p:nvPr/>
        </p:nvSpPr>
        <p:spPr>
          <a:xfrm>
            <a:off x="8005750" y="1369021"/>
            <a:ext cx="3830650" cy="3792944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A6BC4E-E6CC-6ED4-1488-D77A1E0831D4}"/>
              </a:ext>
            </a:extLst>
          </p:cNvPr>
          <p:cNvSpPr txBox="1"/>
          <p:nvPr/>
        </p:nvSpPr>
        <p:spPr>
          <a:xfrm>
            <a:off x="2089498" y="5526653"/>
            <a:ext cx="8084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E5E5E5"/>
                </a:solidFill>
              </a:rPr>
              <a:t>The goal is to obtain a projection of the predicted cost vector that lies </a:t>
            </a:r>
            <a:r>
              <a:rPr lang="en-US" u="sng" dirty="0">
                <a:solidFill>
                  <a:srgbClr val="E5E5E5"/>
                </a:solidFill>
              </a:rPr>
              <a:t>inside the subcone</a:t>
            </a:r>
            <a:r>
              <a:rPr lang="en-US" dirty="0">
                <a:solidFill>
                  <a:srgbClr val="E5E5E5"/>
                </a:solidFill>
              </a:rPr>
              <a:t>. (suboptimal solution)</a:t>
            </a:r>
          </a:p>
          <a:p>
            <a:pPr algn="just"/>
            <a:r>
              <a:rPr lang="en-US" dirty="0">
                <a:solidFill>
                  <a:srgbClr val="E5E5E5"/>
                </a:solidFill>
              </a:rPr>
              <a:t>Since the solver (Clarabel) uses the primal-dual interior point, the feasibility is guaranteed at each iteration. We can simply </a:t>
            </a:r>
            <a:r>
              <a:rPr lang="en-US" u="sng" dirty="0">
                <a:solidFill>
                  <a:srgbClr val="E5E5E5"/>
                </a:solidFill>
              </a:rPr>
              <a:t>set the maximum iterations</a:t>
            </a:r>
            <a:r>
              <a:rPr lang="en-US" dirty="0">
                <a:solidFill>
                  <a:srgbClr val="E5E5E5"/>
                </a:solidFill>
              </a:rPr>
              <a:t>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FA293A-0030-44C6-85F4-383884493D43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69F384-68DE-8A42-27F9-92CAC856AA6F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9E9884-419E-0476-32DE-095DA3B623CF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9440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2343149" cy="687606"/>
            <a:chOff x="0" y="544294"/>
            <a:chExt cx="234314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2212974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2324077" cy="646331"/>
              <a:chOff x="3407140" y="2943708"/>
              <a:chExt cx="2324077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1473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23240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I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ntroduction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sp>
        <p:nvSpPr>
          <p:cNvPr id="2" name="TextBox 39">
            <a:extLst>
              <a:ext uri="{FF2B5EF4-FFF2-40B4-BE49-F238E27FC236}">
                <a16:creationId xmlns:a16="http://schemas.microsoft.com/office/drawing/2014/main" id="{D1009D37-CBF4-26EF-037C-E98447B179C6}"/>
              </a:ext>
            </a:extLst>
          </p:cNvPr>
          <p:cNvSpPr txBox="1"/>
          <p:nvPr/>
        </p:nvSpPr>
        <p:spPr>
          <a:xfrm>
            <a:off x="524675" y="1550518"/>
            <a:ext cx="11142650" cy="1656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just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+mn-lt"/>
                <a:sym typeface="Arial"/>
              </a:rPr>
              <a:t>CaVE (Cone-aligned Vector Estimation) is a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C100"/>
                </a:solidFill>
                <a:effectLst/>
                <a:uLnTx/>
                <a:uFillTx/>
                <a:latin typeface="+mn-lt"/>
                <a:sym typeface="Arial"/>
              </a:rPr>
              <a:t>Decision-focused Learning / 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C100"/>
                </a:solidFill>
                <a:effectLst/>
                <a:uLnTx/>
                <a:uFillTx/>
                <a:latin typeface="+mn-lt"/>
                <a:sym typeface="Arial"/>
              </a:rPr>
              <a:t>End-to-end Predict-then-optimize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+mn-lt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+mn-lt"/>
                <a:sym typeface="Arial"/>
              </a:rPr>
              <a:t>approach for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C100"/>
                </a:solidFill>
                <a:effectLst/>
                <a:uLnTx/>
                <a:uFillTx/>
                <a:latin typeface="+mn-lt"/>
                <a:sym typeface="Arial"/>
              </a:rPr>
              <a:t>Binary Linear Programs </a:t>
            </a: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+mn-lt"/>
                <a:sym typeface="Arial"/>
              </a:rPr>
              <a:t>(BLPs).</a:t>
            </a:r>
          </a:p>
          <a:p>
            <a:pPr marL="0" marR="0" lvl="0" indent="0" algn="just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i="0" u="none" strike="noStrike" kern="0" cap="none" spc="0" normalizeH="0" baseline="0" noProof="0" dirty="0">
              <a:ln>
                <a:noFill/>
              </a:ln>
              <a:solidFill>
                <a:srgbClr val="E5E5E5"/>
              </a:solidFill>
              <a:effectLst/>
              <a:uLnTx/>
              <a:uFillTx/>
              <a:latin typeface="+mj-lt"/>
              <a:sym typeface="Arial"/>
            </a:endParaRPr>
          </a:p>
          <a:p>
            <a:pPr marL="0" marR="0" lvl="0" indent="0" algn="just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E5E5E5"/>
              </a:solidFill>
              <a:effectLst/>
              <a:uLnTx/>
              <a:uFillTx/>
              <a:latin typeface="+mj-lt"/>
              <a:sym typeface="Arial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9FEDCC2-A8F8-4C99-1FA8-E697CC1769A3}"/>
              </a:ext>
            </a:extLst>
          </p:cNvPr>
          <p:cNvGrpSpPr/>
          <p:nvPr/>
        </p:nvGrpSpPr>
        <p:grpSpPr>
          <a:xfrm>
            <a:off x="874856" y="2716320"/>
            <a:ext cx="10563916" cy="3847027"/>
            <a:chOff x="874856" y="2866059"/>
            <a:chExt cx="10563916" cy="384702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84B0FFF-F45F-6D13-7B7B-822C88E99035}"/>
                </a:ext>
              </a:extLst>
            </p:cNvPr>
            <p:cNvGrpSpPr/>
            <p:nvPr/>
          </p:nvGrpSpPr>
          <p:grpSpPr>
            <a:xfrm>
              <a:off x="874856" y="2866059"/>
              <a:ext cx="5221144" cy="3478988"/>
              <a:chOff x="874856" y="2866059"/>
              <a:chExt cx="5221144" cy="3478988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84F411C-CD0E-1B17-2DAF-210FBC5DDB5F}"/>
                  </a:ext>
                </a:extLst>
              </p:cNvPr>
              <p:cNvGrpSpPr/>
              <p:nvPr/>
            </p:nvGrpSpPr>
            <p:grpSpPr>
              <a:xfrm>
                <a:off x="3482254" y="2866059"/>
                <a:ext cx="2613746" cy="2613746"/>
                <a:chOff x="3061751" y="2976416"/>
                <a:chExt cx="2613746" cy="2613746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24082B0E-497A-7553-4125-4D900C4830B7}"/>
                    </a:ext>
                  </a:extLst>
                </p:cNvPr>
                <p:cNvSpPr/>
                <p:nvPr/>
              </p:nvSpPr>
              <p:spPr>
                <a:xfrm>
                  <a:off x="3061751" y="2976416"/>
                  <a:ext cx="2613746" cy="2613746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sp>
              <p:nvSpPr>
                <p:cNvPr id="13" name="Freeform 40">
                  <a:extLst>
                    <a:ext uri="{FF2B5EF4-FFF2-40B4-BE49-F238E27FC236}">
                      <a16:creationId xmlns:a16="http://schemas.microsoft.com/office/drawing/2014/main" id="{1DACC97A-C93A-BA20-B59D-1DE90A32A6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4098" y="3632298"/>
                  <a:ext cx="1460009" cy="1316870"/>
                </a:xfrm>
                <a:custGeom>
                  <a:avLst/>
                  <a:gdLst>
                    <a:gd name="T0" fmla="*/ 209 w 244"/>
                    <a:gd name="T1" fmla="*/ 75 h 220"/>
                    <a:gd name="T2" fmla="*/ 191 w 244"/>
                    <a:gd name="T3" fmla="*/ 66 h 220"/>
                    <a:gd name="T4" fmla="*/ 183 w 244"/>
                    <a:gd name="T5" fmla="*/ 71 h 220"/>
                    <a:gd name="T6" fmla="*/ 194 w 244"/>
                    <a:gd name="T7" fmla="*/ 110 h 220"/>
                    <a:gd name="T8" fmla="*/ 110 w 244"/>
                    <a:gd name="T9" fmla="*/ 194 h 220"/>
                    <a:gd name="T10" fmla="*/ 27 w 244"/>
                    <a:gd name="T11" fmla="*/ 110 h 220"/>
                    <a:gd name="T12" fmla="*/ 110 w 244"/>
                    <a:gd name="T13" fmla="*/ 27 h 220"/>
                    <a:gd name="T14" fmla="*/ 175 w 244"/>
                    <a:gd name="T15" fmla="*/ 58 h 220"/>
                    <a:gd name="T16" fmla="*/ 162 w 244"/>
                    <a:gd name="T17" fmla="*/ 67 h 220"/>
                    <a:gd name="T18" fmla="*/ 110 w 244"/>
                    <a:gd name="T19" fmla="*/ 42 h 220"/>
                    <a:gd name="T20" fmla="*/ 43 w 244"/>
                    <a:gd name="T21" fmla="*/ 110 h 220"/>
                    <a:gd name="T22" fmla="*/ 110 w 244"/>
                    <a:gd name="T23" fmla="*/ 178 h 220"/>
                    <a:gd name="T24" fmla="*/ 178 w 244"/>
                    <a:gd name="T25" fmla="*/ 110 h 220"/>
                    <a:gd name="T26" fmla="*/ 171 w 244"/>
                    <a:gd name="T27" fmla="*/ 79 h 220"/>
                    <a:gd name="T28" fmla="*/ 149 w 244"/>
                    <a:gd name="T29" fmla="*/ 93 h 220"/>
                    <a:gd name="T30" fmla="*/ 153 w 244"/>
                    <a:gd name="T31" fmla="*/ 110 h 220"/>
                    <a:gd name="T32" fmla="*/ 110 w 244"/>
                    <a:gd name="T33" fmla="*/ 153 h 220"/>
                    <a:gd name="T34" fmla="*/ 68 w 244"/>
                    <a:gd name="T35" fmla="*/ 110 h 220"/>
                    <a:gd name="T36" fmla="*/ 110 w 244"/>
                    <a:gd name="T37" fmla="*/ 68 h 220"/>
                    <a:gd name="T38" fmla="*/ 141 w 244"/>
                    <a:gd name="T39" fmla="*/ 81 h 220"/>
                    <a:gd name="T40" fmla="*/ 126 w 244"/>
                    <a:gd name="T41" fmla="*/ 90 h 220"/>
                    <a:gd name="T42" fmla="*/ 110 w 244"/>
                    <a:gd name="T43" fmla="*/ 85 h 220"/>
                    <a:gd name="T44" fmla="*/ 85 w 244"/>
                    <a:gd name="T45" fmla="*/ 110 h 220"/>
                    <a:gd name="T46" fmla="*/ 110 w 244"/>
                    <a:gd name="T47" fmla="*/ 136 h 220"/>
                    <a:gd name="T48" fmla="*/ 136 w 244"/>
                    <a:gd name="T49" fmla="*/ 110 h 220"/>
                    <a:gd name="T50" fmla="*/ 135 w 244"/>
                    <a:gd name="T51" fmla="*/ 103 h 220"/>
                    <a:gd name="T52" fmla="*/ 114 w 244"/>
                    <a:gd name="T53" fmla="*/ 116 h 220"/>
                    <a:gd name="T54" fmla="*/ 111 w 244"/>
                    <a:gd name="T55" fmla="*/ 112 h 220"/>
                    <a:gd name="T56" fmla="*/ 192 w 244"/>
                    <a:gd name="T57" fmla="*/ 58 h 220"/>
                    <a:gd name="T58" fmla="*/ 212 w 244"/>
                    <a:gd name="T59" fmla="*/ 67 h 220"/>
                    <a:gd name="T60" fmla="*/ 244 w 244"/>
                    <a:gd name="T61" fmla="*/ 46 h 220"/>
                    <a:gd name="T62" fmla="*/ 224 w 244"/>
                    <a:gd name="T63" fmla="*/ 37 h 220"/>
                    <a:gd name="T64" fmla="*/ 230 w 244"/>
                    <a:gd name="T65" fmla="*/ 34 h 220"/>
                    <a:gd name="T66" fmla="*/ 225 w 244"/>
                    <a:gd name="T67" fmla="*/ 26 h 220"/>
                    <a:gd name="T68" fmla="*/ 219 w 244"/>
                    <a:gd name="T69" fmla="*/ 29 h 220"/>
                    <a:gd name="T70" fmla="*/ 219 w 244"/>
                    <a:gd name="T71" fmla="*/ 8 h 220"/>
                    <a:gd name="T72" fmla="*/ 187 w 244"/>
                    <a:gd name="T73" fmla="*/ 29 h 220"/>
                    <a:gd name="T74" fmla="*/ 187 w 244"/>
                    <a:gd name="T75" fmla="*/ 50 h 220"/>
                    <a:gd name="T76" fmla="*/ 180 w 244"/>
                    <a:gd name="T77" fmla="*/ 55 h 220"/>
                    <a:gd name="T78" fmla="*/ 180 w 244"/>
                    <a:gd name="T79" fmla="*/ 31 h 220"/>
                    <a:gd name="T80" fmla="*/ 183 w 244"/>
                    <a:gd name="T81" fmla="*/ 28 h 220"/>
                    <a:gd name="T82" fmla="*/ 110 w 244"/>
                    <a:gd name="T83" fmla="*/ 0 h 220"/>
                    <a:gd name="T84" fmla="*/ 0 w 244"/>
                    <a:gd name="T85" fmla="*/ 110 h 220"/>
                    <a:gd name="T86" fmla="*/ 110 w 244"/>
                    <a:gd name="T87" fmla="*/ 220 h 220"/>
                    <a:gd name="T88" fmla="*/ 220 w 244"/>
                    <a:gd name="T89" fmla="*/ 110 h 220"/>
                    <a:gd name="T90" fmla="*/ 213 w 244"/>
                    <a:gd name="T91" fmla="*/ 72 h 220"/>
                    <a:gd name="T92" fmla="*/ 209 w 244"/>
                    <a:gd name="T93" fmla="*/ 75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44" h="220">
                      <a:moveTo>
                        <a:pt x="209" y="75"/>
                      </a:moveTo>
                      <a:cubicBezTo>
                        <a:pt x="191" y="66"/>
                        <a:pt x="191" y="66"/>
                        <a:pt x="191" y="66"/>
                      </a:cubicBezTo>
                      <a:cubicBezTo>
                        <a:pt x="183" y="71"/>
                        <a:pt x="183" y="71"/>
                        <a:pt x="183" y="71"/>
                      </a:cubicBezTo>
                      <a:cubicBezTo>
                        <a:pt x="190" y="82"/>
                        <a:pt x="194" y="96"/>
                        <a:pt x="194" y="110"/>
                      </a:cubicBezTo>
                      <a:cubicBezTo>
                        <a:pt x="194" y="156"/>
                        <a:pt x="156" y="194"/>
                        <a:pt x="110" y="194"/>
                      </a:cubicBezTo>
                      <a:cubicBezTo>
                        <a:pt x="65" y="194"/>
                        <a:pt x="27" y="156"/>
                        <a:pt x="27" y="110"/>
                      </a:cubicBezTo>
                      <a:cubicBezTo>
                        <a:pt x="27" y="64"/>
                        <a:pt x="65" y="27"/>
                        <a:pt x="110" y="27"/>
                      </a:cubicBezTo>
                      <a:cubicBezTo>
                        <a:pt x="137" y="27"/>
                        <a:pt x="160" y="39"/>
                        <a:pt x="175" y="58"/>
                      </a:cubicBezTo>
                      <a:cubicBezTo>
                        <a:pt x="162" y="67"/>
                        <a:pt x="162" y="67"/>
                        <a:pt x="162" y="67"/>
                      </a:cubicBezTo>
                      <a:cubicBezTo>
                        <a:pt x="150" y="52"/>
                        <a:pt x="131" y="42"/>
                        <a:pt x="110" y="42"/>
                      </a:cubicBezTo>
                      <a:cubicBezTo>
                        <a:pt x="73" y="42"/>
                        <a:pt x="43" y="73"/>
                        <a:pt x="43" y="110"/>
                      </a:cubicBezTo>
                      <a:cubicBezTo>
                        <a:pt x="43" y="148"/>
                        <a:pt x="73" y="178"/>
                        <a:pt x="110" y="178"/>
                      </a:cubicBezTo>
                      <a:cubicBezTo>
                        <a:pt x="148" y="178"/>
                        <a:pt x="178" y="148"/>
                        <a:pt x="178" y="110"/>
                      </a:cubicBezTo>
                      <a:cubicBezTo>
                        <a:pt x="178" y="99"/>
                        <a:pt x="176" y="88"/>
                        <a:pt x="171" y="79"/>
                      </a:cubicBezTo>
                      <a:cubicBezTo>
                        <a:pt x="149" y="93"/>
                        <a:pt x="149" y="93"/>
                        <a:pt x="149" y="93"/>
                      </a:cubicBezTo>
                      <a:cubicBezTo>
                        <a:pt x="151" y="98"/>
                        <a:pt x="153" y="104"/>
                        <a:pt x="153" y="110"/>
                      </a:cubicBezTo>
                      <a:cubicBezTo>
                        <a:pt x="153" y="134"/>
                        <a:pt x="134" y="153"/>
                        <a:pt x="110" y="153"/>
                      </a:cubicBezTo>
                      <a:cubicBezTo>
                        <a:pt x="87" y="153"/>
                        <a:pt x="68" y="134"/>
                        <a:pt x="68" y="110"/>
                      </a:cubicBezTo>
                      <a:cubicBezTo>
                        <a:pt x="68" y="87"/>
                        <a:pt x="87" y="68"/>
                        <a:pt x="110" y="68"/>
                      </a:cubicBezTo>
                      <a:cubicBezTo>
                        <a:pt x="122" y="68"/>
                        <a:pt x="133" y="73"/>
                        <a:pt x="141" y="81"/>
                      </a:cubicBezTo>
                      <a:cubicBezTo>
                        <a:pt x="126" y="90"/>
                        <a:pt x="126" y="90"/>
                        <a:pt x="126" y="90"/>
                      </a:cubicBezTo>
                      <a:cubicBezTo>
                        <a:pt x="122" y="87"/>
                        <a:pt x="116" y="85"/>
                        <a:pt x="110" y="85"/>
                      </a:cubicBezTo>
                      <a:cubicBezTo>
                        <a:pt x="96" y="85"/>
                        <a:pt x="85" y="96"/>
                        <a:pt x="85" y="110"/>
                      </a:cubicBezTo>
                      <a:cubicBezTo>
                        <a:pt x="85" y="124"/>
                        <a:pt x="96" y="136"/>
                        <a:pt x="110" y="136"/>
                      </a:cubicBezTo>
                      <a:cubicBezTo>
                        <a:pt x="125" y="136"/>
                        <a:pt x="136" y="124"/>
                        <a:pt x="136" y="110"/>
                      </a:cubicBezTo>
                      <a:cubicBezTo>
                        <a:pt x="136" y="108"/>
                        <a:pt x="135" y="105"/>
                        <a:pt x="135" y="103"/>
                      </a:cubicBezTo>
                      <a:cubicBezTo>
                        <a:pt x="114" y="116"/>
                        <a:pt x="114" y="116"/>
                        <a:pt x="114" y="116"/>
                      </a:cubicBezTo>
                      <a:cubicBezTo>
                        <a:pt x="111" y="112"/>
                        <a:pt x="111" y="112"/>
                        <a:pt x="111" y="112"/>
                      </a:cubicBezTo>
                      <a:cubicBezTo>
                        <a:pt x="192" y="58"/>
                        <a:pt x="192" y="58"/>
                        <a:pt x="192" y="58"/>
                      </a:cubicBezTo>
                      <a:cubicBezTo>
                        <a:pt x="212" y="67"/>
                        <a:pt x="212" y="67"/>
                        <a:pt x="212" y="67"/>
                      </a:cubicBezTo>
                      <a:cubicBezTo>
                        <a:pt x="244" y="46"/>
                        <a:pt x="244" y="46"/>
                        <a:pt x="244" y="46"/>
                      </a:cubicBezTo>
                      <a:cubicBezTo>
                        <a:pt x="224" y="37"/>
                        <a:pt x="224" y="37"/>
                        <a:pt x="224" y="37"/>
                      </a:cubicBezTo>
                      <a:cubicBezTo>
                        <a:pt x="230" y="34"/>
                        <a:pt x="230" y="34"/>
                        <a:pt x="230" y="34"/>
                      </a:cubicBezTo>
                      <a:cubicBezTo>
                        <a:pt x="225" y="26"/>
                        <a:pt x="225" y="26"/>
                        <a:pt x="225" y="26"/>
                      </a:cubicBezTo>
                      <a:cubicBezTo>
                        <a:pt x="219" y="29"/>
                        <a:pt x="219" y="29"/>
                        <a:pt x="219" y="29"/>
                      </a:cubicBezTo>
                      <a:cubicBezTo>
                        <a:pt x="219" y="8"/>
                        <a:pt x="219" y="8"/>
                        <a:pt x="219" y="8"/>
                      </a:cubicBezTo>
                      <a:cubicBezTo>
                        <a:pt x="187" y="29"/>
                        <a:pt x="187" y="29"/>
                        <a:pt x="187" y="29"/>
                      </a:cubicBezTo>
                      <a:cubicBezTo>
                        <a:pt x="187" y="50"/>
                        <a:pt x="187" y="50"/>
                        <a:pt x="187" y="50"/>
                      </a:cubicBezTo>
                      <a:cubicBezTo>
                        <a:pt x="180" y="55"/>
                        <a:pt x="180" y="55"/>
                        <a:pt x="180" y="55"/>
                      </a:cubicBezTo>
                      <a:cubicBezTo>
                        <a:pt x="180" y="31"/>
                        <a:pt x="180" y="31"/>
                        <a:pt x="180" y="31"/>
                      </a:cubicBezTo>
                      <a:cubicBezTo>
                        <a:pt x="183" y="28"/>
                        <a:pt x="183" y="28"/>
                        <a:pt x="183" y="28"/>
                      </a:cubicBezTo>
                      <a:cubicBezTo>
                        <a:pt x="164" y="11"/>
                        <a:pt x="138" y="0"/>
                        <a:pt x="110" y="0"/>
                      </a:cubicBezTo>
                      <a:cubicBezTo>
                        <a:pt x="50" y="0"/>
                        <a:pt x="0" y="50"/>
                        <a:pt x="0" y="110"/>
                      </a:cubicBezTo>
                      <a:cubicBezTo>
                        <a:pt x="0" y="171"/>
                        <a:pt x="50" y="220"/>
                        <a:pt x="110" y="220"/>
                      </a:cubicBezTo>
                      <a:cubicBezTo>
                        <a:pt x="171" y="220"/>
                        <a:pt x="220" y="171"/>
                        <a:pt x="220" y="110"/>
                      </a:cubicBezTo>
                      <a:cubicBezTo>
                        <a:pt x="220" y="97"/>
                        <a:pt x="218" y="84"/>
                        <a:pt x="213" y="72"/>
                      </a:cubicBezTo>
                      <a:lnTo>
                        <a:pt x="209" y="75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8072A6-6A8D-AACA-73CA-B74E5C8906C8}"/>
                  </a:ext>
                </a:extLst>
              </p:cNvPr>
              <p:cNvSpPr txBox="1"/>
              <p:nvPr/>
            </p:nvSpPr>
            <p:spPr>
              <a:xfrm>
                <a:off x="874856" y="4735439"/>
                <a:ext cx="2613747" cy="1609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just" defTabSz="4572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C1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End-to-End: </a:t>
                </a:r>
              </a:p>
              <a:p>
                <a:pPr marR="0" lvl="0" algn="just" defTabSz="4572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5E5E5"/>
                    </a:solidFill>
                    <a:effectLst/>
                    <a:uLnTx/>
                    <a:uFillTx/>
                    <a:cs typeface="Arial"/>
                    <a:sym typeface="Arial"/>
                  </a:rPr>
                  <a:t>The loss function of CaVE focuses on decision quality.</a:t>
                </a:r>
              </a:p>
            </p:txBody>
          </p:sp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B8432374-1CDE-B3E3-1860-4441DA89BB60}"/>
                  </a:ext>
                </a:extLst>
              </p:cNvPr>
              <p:cNvCxnSpPr>
                <a:stCxn id="35" idx="2"/>
                <a:endCxn id="51" idx="0"/>
              </p:cNvCxnSpPr>
              <p:nvPr/>
            </p:nvCxnSpPr>
            <p:spPr>
              <a:xfrm rot="10800000" flipV="1">
                <a:off x="2181730" y="4172931"/>
                <a:ext cx="1300524" cy="562507"/>
              </a:xfrm>
              <a:prstGeom prst="bentConnector2">
                <a:avLst/>
              </a:prstGeom>
              <a:ln w="25400">
                <a:solidFill>
                  <a:srgbClr val="E5E5E5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05772F6-5CEC-65CD-50A7-0C1C074FD2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0193" y="4759546"/>
                <a:ext cx="663071" cy="0"/>
              </a:xfrm>
              <a:prstGeom prst="line">
                <a:avLst/>
              </a:prstGeom>
              <a:ln w="25400">
                <a:solidFill>
                  <a:srgbClr val="E5E5E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9EEDEAF-F0FA-4B65-733B-6DE55BD838EB}"/>
                </a:ext>
              </a:extLst>
            </p:cNvPr>
            <p:cNvGrpSpPr/>
            <p:nvPr/>
          </p:nvGrpSpPr>
          <p:grpSpPr>
            <a:xfrm>
              <a:off x="5610394" y="2873503"/>
              <a:ext cx="5828378" cy="3839583"/>
              <a:chOff x="5610394" y="2873503"/>
              <a:chExt cx="5828378" cy="3839583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13BE91D-D4DF-5EAC-7D25-39CAB1EF9B66}"/>
                  </a:ext>
                </a:extLst>
              </p:cNvPr>
              <p:cNvGrpSpPr/>
              <p:nvPr/>
            </p:nvGrpSpPr>
            <p:grpSpPr>
              <a:xfrm>
                <a:off x="5610394" y="2873503"/>
                <a:ext cx="2613746" cy="2613746"/>
                <a:chOff x="6922726" y="3111309"/>
                <a:chExt cx="2613746" cy="2613746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CD97895A-B8A7-432D-66E8-CB850D83F338}"/>
                    </a:ext>
                  </a:extLst>
                </p:cNvPr>
                <p:cNvSpPr/>
                <p:nvPr/>
              </p:nvSpPr>
              <p:spPr>
                <a:xfrm>
                  <a:off x="6922726" y="3111309"/>
                  <a:ext cx="2613746" cy="2613746"/>
                </a:xfrm>
                <a:prstGeom prst="ellipse">
                  <a:avLst/>
                </a:prstGeom>
                <a:solidFill>
                  <a:schemeClr val="bg2">
                    <a:lumMod val="75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+mj-lt"/>
                  </a:endParaRP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E8FBDC4-B2D3-5D33-3DF1-58B972BBBE52}"/>
                    </a:ext>
                  </a:extLst>
                </p:cNvPr>
                <p:cNvGrpSpPr/>
                <p:nvPr/>
              </p:nvGrpSpPr>
              <p:grpSpPr>
                <a:xfrm>
                  <a:off x="7662699" y="3743675"/>
                  <a:ext cx="1148080" cy="1253677"/>
                  <a:chOff x="7173949" y="410917"/>
                  <a:chExt cx="623113" cy="680424"/>
                </a:xfrm>
              </p:grpSpPr>
              <p:sp>
                <p:nvSpPr>
                  <p:cNvPr id="21" name="Oval 17">
                    <a:extLst>
                      <a:ext uri="{FF2B5EF4-FFF2-40B4-BE49-F238E27FC236}">
                        <a16:creationId xmlns:a16="http://schemas.microsoft.com/office/drawing/2014/main" id="{D55DBD50-299F-858E-8A65-BFA5663176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173949" y="480422"/>
                    <a:ext cx="610919" cy="610919"/>
                  </a:xfrm>
                  <a:prstGeom prst="ellipse">
                    <a:avLst/>
                  </a:prstGeom>
                  <a:noFill/>
                  <a:ln w="114300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latin typeface="+mj-lt"/>
                    </a:endParaRPr>
                  </a:p>
                </p:txBody>
              </p:sp>
              <p:sp>
                <p:nvSpPr>
                  <p:cNvPr id="22" name="Oval 18">
                    <a:extLst>
                      <a:ext uri="{FF2B5EF4-FFF2-40B4-BE49-F238E27FC236}">
                        <a16:creationId xmlns:a16="http://schemas.microsoft.com/office/drawing/2014/main" id="{23DD5469-6BFA-BA09-DE65-4826A2E3E2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414612" y="729675"/>
                    <a:ext cx="129591" cy="127654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9525">
                    <a:solidFill>
                      <a:schemeClr val="tx1">
                        <a:lumMod val="85000"/>
                        <a:lumOff val="1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latin typeface="+mj-lt"/>
                    </a:endParaRPr>
                  </a:p>
                </p:txBody>
              </p:sp>
              <p:sp>
                <p:nvSpPr>
                  <p:cNvPr id="23" name="Line 19">
                    <a:extLst>
                      <a:ext uri="{FF2B5EF4-FFF2-40B4-BE49-F238E27FC236}">
                        <a16:creationId xmlns:a16="http://schemas.microsoft.com/office/drawing/2014/main" id="{BB98E206-FDF4-7950-2B67-BF6E043795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80019" y="563340"/>
                    <a:ext cx="0" cy="347944"/>
                  </a:xfrm>
                  <a:prstGeom prst="line">
                    <a:avLst/>
                  </a:prstGeom>
                  <a:noFill/>
                  <a:ln w="79375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dirty="0">
                      <a:latin typeface="+mj-lt"/>
                    </a:endParaRPr>
                  </a:p>
                </p:txBody>
              </p:sp>
              <p:sp>
                <p:nvSpPr>
                  <p:cNvPr id="24" name="Rectangle 20">
                    <a:extLst>
                      <a:ext uri="{FF2B5EF4-FFF2-40B4-BE49-F238E27FC236}">
                        <a16:creationId xmlns:a16="http://schemas.microsoft.com/office/drawing/2014/main" id="{10726E31-B93B-9964-77B7-B6B8C4D452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450753" y="410917"/>
                    <a:ext cx="57312" cy="69506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57150">
                    <a:solidFill>
                      <a:schemeClr val="tx1">
                        <a:lumMod val="85000"/>
                        <a:lumOff val="15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latin typeface="+mj-lt"/>
                    </a:endParaRPr>
                  </a:p>
                </p:txBody>
              </p:sp>
              <p:sp>
                <p:nvSpPr>
                  <p:cNvPr id="25" name="Freeform 21">
                    <a:extLst>
                      <a:ext uri="{FF2B5EF4-FFF2-40B4-BE49-F238E27FC236}">
                        <a16:creationId xmlns:a16="http://schemas.microsoft.com/office/drawing/2014/main" id="{DD03194F-C404-1CE6-B3A5-42D712576A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01949" y="440182"/>
                    <a:ext cx="95113" cy="97552"/>
                  </a:xfrm>
                  <a:custGeom>
                    <a:avLst/>
                    <a:gdLst>
                      <a:gd name="T0" fmla="*/ 30 w 78"/>
                      <a:gd name="T1" fmla="*/ 0 h 80"/>
                      <a:gd name="T2" fmla="*/ 0 w 78"/>
                      <a:gd name="T3" fmla="*/ 33 h 80"/>
                      <a:gd name="T4" fmla="*/ 47 w 78"/>
                      <a:gd name="T5" fmla="*/ 80 h 80"/>
                      <a:gd name="T6" fmla="*/ 78 w 78"/>
                      <a:gd name="T7" fmla="*/ 47 h 80"/>
                      <a:gd name="T8" fmla="*/ 30 w 78"/>
                      <a:gd name="T9" fmla="*/ 0 h 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8" h="80">
                        <a:moveTo>
                          <a:pt x="30" y="0"/>
                        </a:moveTo>
                        <a:lnTo>
                          <a:pt x="0" y="33"/>
                        </a:lnTo>
                        <a:lnTo>
                          <a:pt x="47" y="80"/>
                        </a:lnTo>
                        <a:lnTo>
                          <a:pt x="78" y="47"/>
                        </a:lnTo>
                        <a:lnTo>
                          <a:pt x="3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9525">
                    <a:solidFill>
                      <a:schemeClr val="tx1">
                        <a:lumMod val="85000"/>
                        <a:lumOff val="1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latin typeface="+mj-lt"/>
                    </a:endParaRPr>
                  </a:p>
                </p:txBody>
              </p:sp>
              <p:sp>
                <p:nvSpPr>
                  <p:cNvPr id="27" name="Freeform 22">
                    <a:extLst>
                      <a:ext uri="{FF2B5EF4-FFF2-40B4-BE49-F238E27FC236}">
                        <a16:creationId xmlns:a16="http://schemas.microsoft.com/office/drawing/2014/main" id="{1404936B-B1A2-3785-7508-A10C86FF9E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98291" y="486519"/>
                    <a:ext cx="54873" cy="54873"/>
                  </a:xfrm>
                  <a:custGeom>
                    <a:avLst/>
                    <a:gdLst>
                      <a:gd name="T0" fmla="*/ 45 w 45"/>
                      <a:gd name="T1" fmla="*/ 19 h 45"/>
                      <a:gd name="T2" fmla="*/ 26 w 45"/>
                      <a:gd name="T3" fmla="*/ 0 h 45"/>
                      <a:gd name="T4" fmla="*/ 0 w 45"/>
                      <a:gd name="T5" fmla="*/ 26 h 45"/>
                      <a:gd name="T6" fmla="*/ 17 w 45"/>
                      <a:gd name="T7" fmla="*/ 45 h 45"/>
                      <a:gd name="T8" fmla="*/ 45 w 45"/>
                      <a:gd name="T9" fmla="*/ 19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5" h="45">
                        <a:moveTo>
                          <a:pt x="45" y="19"/>
                        </a:moveTo>
                        <a:lnTo>
                          <a:pt x="26" y="0"/>
                        </a:lnTo>
                        <a:lnTo>
                          <a:pt x="0" y="26"/>
                        </a:lnTo>
                        <a:lnTo>
                          <a:pt x="17" y="45"/>
                        </a:lnTo>
                        <a:lnTo>
                          <a:pt x="45" y="19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9525">
                    <a:solidFill>
                      <a:schemeClr val="tx1">
                        <a:lumMod val="85000"/>
                        <a:lumOff val="1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latin typeface="+mj-lt"/>
                    </a:endParaRPr>
                  </a:p>
                </p:txBody>
              </p:sp>
            </p:grp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472D0B-DF59-E8A8-7A63-E2FF0EC10EE6}"/>
                  </a:ext>
                </a:extLst>
              </p:cNvPr>
              <p:cNvSpPr txBox="1"/>
              <p:nvPr/>
            </p:nvSpPr>
            <p:spPr>
              <a:xfrm>
                <a:off x="8289924" y="4734146"/>
                <a:ext cx="3148848" cy="1978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just" defTabSz="4572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858585"/>
                    </a:solidFill>
                    <a:effectLst/>
                    <a:uLnTx/>
                    <a:uFillTx/>
                    <a:cs typeface="Arial"/>
                    <a:sym typeface="Arial"/>
                  </a:rPr>
                  <a:t>Efficiency: </a:t>
                </a:r>
              </a:p>
              <a:p>
                <a:pPr marR="0" lvl="0" algn="just" defTabSz="4572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5E5E5"/>
                    </a:solidFill>
                    <a:effectLst/>
                    <a:uLnTx/>
                    <a:uFillTx/>
                    <a:cs typeface="Arial"/>
                    <a:sym typeface="Arial"/>
                  </a:rPr>
                  <a:t>The algorithm of CaVE utilizes non-negative least squares (NNLSs) instead of solving BLPs.</a:t>
                </a:r>
              </a:p>
            </p:txBody>
          </p:sp>
          <p:cxnSp>
            <p:nvCxnSpPr>
              <p:cNvPr id="54" name="Connector: Elbow 53">
                <a:extLst>
                  <a:ext uri="{FF2B5EF4-FFF2-40B4-BE49-F238E27FC236}">
                    <a16:creationId xmlns:a16="http://schemas.microsoft.com/office/drawing/2014/main" id="{F0F28139-A057-2E36-FBDF-0C68C42042FE}"/>
                  </a:ext>
                </a:extLst>
              </p:cNvPr>
              <p:cNvCxnSpPr>
                <a:cxnSpLocks/>
                <a:stCxn id="36" idx="6"/>
                <a:endCxn id="38" idx="0"/>
              </p:cNvCxnSpPr>
              <p:nvPr/>
            </p:nvCxnSpPr>
            <p:spPr>
              <a:xfrm>
                <a:off x="8224140" y="4180376"/>
                <a:ext cx="1640208" cy="553770"/>
              </a:xfrm>
              <a:prstGeom prst="bentConnector2">
                <a:avLst/>
              </a:prstGeom>
              <a:ln w="25400">
                <a:solidFill>
                  <a:srgbClr val="E5E5E5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51678F2-8143-02D2-FC4B-ED74439EF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32812" y="4734146"/>
                <a:ext cx="663071" cy="0"/>
              </a:xfrm>
              <a:prstGeom prst="line">
                <a:avLst/>
              </a:prstGeom>
              <a:ln w="25400">
                <a:solidFill>
                  <a:srgbClr val="E5E5E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3E4995-DD9F-244A-990B-E6D36A5BDC1B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4C8E2C-3F76-60C8-1250-4ED54D983626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FB547-3C67-808B-7383-9EC0FCC2410C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1862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403600" cy="687606"/>
            <a:chOff x="0" y="544294"/>
            <a:chExt cx="34036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8526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384531" cy="646331"/>
              <a:chOff x="3407137" y="2943708"/>
              <a:chExt cx="33845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16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384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rojection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30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405964-EB59-805C-A0C4-DF6FDC951748}"/>
              </a:ext>
            </a:extLst>
          </p:cNvPr>
          <p:cNvGrpSpPr/>
          <p:nvPr/>
        </p:nvGrpSpPr>
        <p:grpSpPr>
          <a:xfrm>
            <a:off x="355600" y="1374265"/>
            <a:ext cx="11549791" cy="3670245"/>
            <a:chOff x="14539972" y="7332350"/>
            <a:chExt cx="12273691" cy="39002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5A46D14-27F8-FBBD-37E1-886509265C9D}"/>
                </a:ext>
              </a:extLst>
            </p:cNvPr>
            <p:cNvGrpSpPr/>
            <p:nvPr/>
          </p:nvGrpSpPr>
          <p:grpSpPr>
            <a:xfrm>
              <a:off x="14539972" y="7332350"/>
              <a:ext cx="3765710" cy="3900283"/>
              <a:chOff x="15125511" y="14981497"/>
              <a:chExt cx="4904504" cy="5079769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367E7B6-C19E-FBBD-080A-B13EA9E004B1}"/>
                  </a:ext>
                </a:extLst>
              </p:cNvPr>
              <p:cNvGrpSpPr/>
              <p:nvPr/>
            </p:nvGrpSpPr>
            <p:grpSpPr>
              <a:xfrm>
                <a:off x="15125511" y="15318953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1ED3731-AE4E-59A5-AEF3-B87B6D3071AB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7DF4D907-695A-FE34-F470-BF424E1A7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ight Triangle 77">
                  <a:extLst>
                    <a:ext uri="{FF2B5EF4-FFF2-40B4-BE49-F238E27FC236}">
                      <a16:creationId xmlns:a16="http://schemas.microsoft.com/office/drawing/2014/main" id="{14385F51-82C4-8D0C-033D-6B40E23AE7C3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79" name="Right Triangle 78">
                  <a:extLst>
                    <a:ext uri="{FF2B5EF4-FFF2-40B4-BE49-F238E27FC236}">
                      <a16:creationId xmlns:a16="http://schemas.microsoft.com/office/drawing/2014/main" id="{6D16BDEC-00DF-F0F9-EBFD-E71320631F7A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9740C8A-B633-FF9E-0EE5-19DAFF0A7DA0}"/>
                    </a:ext>
                  </a:extLst>
                </p:cNvPr>
                <p:cNvCxnSpPr>
                  <a:cxnSpLocks/>
                  <a:endCxn id="78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B0229D3-069B-B871-7177-40B6F60A61BA}"/>
                    </a:ext>
                  </a:extLst>
                </p:cNvPr>
                <p:cNvCxnSpPr>
                  <a:cxnSpLocks/>
                  <a:stCxn id="78" idx="0"/>
                  <a:endCxn id="78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D625C63-E0A5-7F03-B5E5-8B8C9BF22083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3" name="L-Shape 82">
                  <a:extLst>
                    <a:ext uri="{FF2B5EF4-FFF2-40B4-BE49-F238E27FC236}">
                      <a16:creationId xmlns:a16="http://schemas.microsoft.com/office/drawing/2014/main" id="{0CBF2B3F-6D2E-9279-0907-CABA2E066F37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F2B9E9E8-88B0-D980-9128-59AED8FAB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9173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L-Shape 84">
                  <a:extLst>
                    <a:ext uri="{FF2B5EF4-FFF2-40B4-BE49-F238E27FC236}">
                      <a16:creationId xmlns:a16="http://schemas.microsoft.com/office/drawing/2014/main" id="{14892E93-5D2F-8276-0AF8-891D72342C9C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FAF7266E-63AC-6A95-866F-53C044855C5C}"/>
                    </a:ext>
                  </a:extLst>
                </p:cNvPr>
                <p:cNvCxnSpPr>
                  <a:cxnSpLocks/>
                  <a:stCxn id="79" idx="4"/>
                  <a:endCxn id="79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5465D87-075A-EF95-2E52-5A1145ACF69E}"/>
                    </a:ext>
                  </a:extLst>
                </p:cNvPr>
                <p:cNvCxnSpPr>
                  <a:cxnSpLocks/>
                  <a:endCxn id="82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6667" t="-19672" r="-7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0" name="Arc 89">
                  <a:extLst>
                    <a:ext uri="{FF2B5EF4-FFF2-40B4-BE49-F238E27FC236}">
                      <a16:creationId xmlns:a16="http://schemas.microsoft.com/office/drawing/2014/main" id="{187465C8-EEFC-ED4F-E5B7-978A560B6345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3264697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6373305-1A1B-5E8D-8C00-58899D0D0F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19222" y="15351125"/>
                <a:ext cx="6475" cy="1321742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/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sz="2000" b="1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 lang="en-US" sz="2000" b="1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𝝀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A7842C-EDEA-5BB2-CEE0-E56D115C0911}"/>
                  </a:ext>
                </a:extLst>
              </p:cNvPr>
              <p:cNvSpPr txBox="1"/>
              <p:nvPr/>
            </p:nvSpPr>
            <p:spPr>
              <a:xfrm>
                <a:off x="15466643" y="19660414"/>
                <a:ext cx="4355575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Exact Projection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660" r="-58491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E78A379-559E-AFB8-2CB7-F9C7FE911D1D}"/>
                </a:ext>
              </a:extLst>
            </p:cNvPr>
            <p:cNvGrpSpPr/>
            <p:nvPr/>
          </p:nvGrpSpPr>
          <p:grpSpPr>
            <a:xfrm>
              <a:off x="18688444" y="7384314"/>
              <a:ext cx="4178803" cy="3835791"/>
              <a:chOff x="15063389" y="19959584"/>
              <a:chExt cx="5442524" cy="499577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C72552-12DE-D907-3B7E-607EF6B913B1}"/>
                  </a:ext>
                </a:extLst>
              </p:cNvPr>
              <p:cNvSpPr txBox="1"/>
              <p:nvPr/>
            </p:nvSpPr>
            <p:spPr>
              <a:xfrm>
                <a:off x="15880515" y="24554507"/>
                <a:ext cx="3673988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zh-CN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nner</a:t>
                </a:r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Projection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5073D65-117A-6F72-9D75-F15869B0C93F}"/>
                  </a:ext>
                </a:extLst>
              </p:cNvPr>
              <p:cNvGrpSpPr/>
              <p:nvPr/>
            </p:nvGrpSpPr>
            <p:grpSpPr>
              <a:xfrm>
                <a:off x="15063389" y="19959584"/>
                <a:ext cx="5442524" cy="4327554"/>
                <a:chOff x="15063389" y="19959584"/>
                <a:chExt cx="5442524" cy="4327554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4C952E82-6461-D16F-118D-499333C96EC1}"/>
                    </a:ext>
                  </a:extLst>
                </p:cNvPr>
                <p:cNvGrpSpPr/>
                <p:nvPr/>
              </p:nvGrpSpPr>
              <p:grpSpPr>
                <a:xfrm>
                  <a:off x="15063389" y="20237376"/>
                  <a:ext cx="4687442" cy="4049762"/>
                  <a:chOff x="4560080" y="12287680"/>
                  <a:chExt cx="4687442" cy="4049762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BB57EEE-F79F-D2EE-801D-8C2BDB84AFEA}"/>
                      </a:ext>
                    </a:extLst>
                  </p:cNvPr>
                  <p:cNvSpPr/>
                  <p:nvPr/>
                </p:nvSpPr>
                <p:spPr>
                  <a:xfrm>
                    <a:off x="7155610" y="12854605"/>
                    <a:ext cx="2091912" cy="979575"/>
                  </a:xfrm>
                  <a:prstGeom prst="rect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26969663-80D9-5632-6BBA-969E5AF661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0411" y="13395233"/>
                    <a:ext cx="1792739" cy="380365"/>
                  </a:xfrm>
                  <a:prstGeom prst="straightConnector1">
                    <a:avLst/>
                  </a:prstGeom>
                  <a:ln w="38100">
                    <a:solidFill>
                      <a:srgbClr val="E5E5E5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Right Triangle 56">
                    <a:extLst>
                      <a:ext uri="{FF2B5EF4-FFF2-40B4-BE49-F238E27FC236}">
                        <a16:creationId xmlns:a16="http://schemas.microsoft.com/office/drawing/2014/main" id="{CD078DC7-418E-098E-1725-4631A3D045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580998" y="13805442"/>
                    <a:ext cx="2511082" cy="2552917"/>
                  </a:xfrm>
                  <a:prstGeom prst="rtTriangle">
                    <a:avLst/>
                  </a:prstGeom>
                  <a:pattFill prst="wdDnDiag">
                    <a:fgClr>
                      <a:schemeClr val="bg2">
                        <a:lumMod val="50000"/>
                      </a:schemeClr>
                    </a:fgClr>
                    <a:bgClr>
                      <a:schemeClr val="tx1">
                        <a:lumMod val="85000"/>
                        <a:lumOff val="15000"/>
                      </a:schemeClr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58" name="Right Triangle 57">
                    <a:extLst>
                      <a:ext uri="{FF2B5EF4-FFF2-40B4-BE49-F238E27FC236}">
                        <a16:creationId xmlns:a16="http://schemas.microsoft.com/office/drawing/2014/main" id="{BBFC20C8-AC5B-4591-F9E6-9C2D4EC3C8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0701" y="13834178"/>
                    <a:ext cx="2096818" cy="1669069"/>
                  </a:xfrm>
                  <a:prstGeom prst="rtTriangle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E733D897-DBEE-F7B1-DBCB-9A49056D8C15}"/>
                      </a:ext>
                    </a:extLst>
                  </p:cNvPr>
                  <p:cNvCxnSpPr>
                    <a:cxnSpLocks/>
                    <a:endCxn id="57" idx="4"/>
                  </p:cNvCxnSpPr>
                  <p:nvPr/>
                </p:nvCxnSpPr>
                <p:spPr>
                  <a:xfrm flipH="1">
                    <a:off x="4560080" y="13783930"/>
                    <a:ext cx="2595426" cy="2553512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13D4BE34-1ABC-23E4-CE15-36400DFF7BCF}"/>
                      </a:ext>
                    </a:extLst>
                  </p:cNvPr>
                  <p:cNvCxnSpPr>
                    <a:cxnSpLocks/>
                    <a:stCxn id="57" idx="0"/>
                    <a:endCxn id="57" idx="2"/>
                  </p:cNvCxnSpPr>
                  <p:nvPr/>
                </p:nvCxnSpPr>
                <p:spPr>
                  <a:xfrm flipH="1">
                    <a:off x="4560080" y="13826360"/>
                    <a:ext cx="2552917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27396AB8-467B-5922-3DE2-2AF61F5B6D89}"/>
                      </a:ext>
                    </a:extLst>
                  </p:cNvPr>
                  <p:cNvSpPr/>
                  <p:nvPr/>
                </p:nvSpPr>
                <p:spPr>
                  <a:xfrm>
                    <a:off x="7042981" y="13645153"/>
                    <a:ext cx="245950" cy="245949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2" name="L-Shape 61">
                    <a:extLst>
                      <a:ext uri="{FF2B5EF4-FFF2-40B4-BE49-F238E27FC236}">
                        <a16:creationId xmlns:a16="http://schemas.microsoft.com/office/drawing/2014/main" id="{E1574252-3C0D-50FA-0394-6F4FCD2CB4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64558" y="13636904"/>
                    <a:ext cx="163966" cy="173347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AA6CBD88-0A5C-7AA5-17CA-F3E4C429FB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51093" y="12854605"/>
                    <a:ext cx="9318" cy="920993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L-Shape 63">
                    <a:extLst>
                      <a:ext uri="{FF2B5EF4-FFF2-40B4-BE49-F238E27FC236}">
                        <a16:creationId xmlns:a16="http://schemas.microsoft.com/office/drawing/2014/main" id="{23CB3879-541C-3DBD-C9FC-CF2C459D5B59}"/>
                      </a:ext>
                    </a:extLst>
                  </p:cNvPr>
                  <p:cNvSpPr/>
                  <p:nvPr/>
                </p:nvSpPr>
                <p:spPr>
                  <a:xfrm rot="18539191">
                    <a:off x="7056414" y="13857848"/>
                    <a:ext cx="153600" cy="158784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003E4987-3DF9-189A-B000-AC9785424BE0}"/>
                      </a:ext>
                    </a:extLst>
                  </p:cNvPr>
                  <p:cNvCxnSpPr>
                    <a:cxnSpLocks/>
                    <a:stCxn id="58" idx="4"/>
                    <a:endCxn id="58" idx="0"/>
                  </p:cNvCxnSpPr>
                  <p:nvPr/>
                </p:nvCxnSpPr>
                <p:spPr>
                  <a:xfrm>
                    <a:off x="7150701" y="13834178"/>
                    <a:ext cx="2096818" cy="1669069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oMath>
                          </m:oMathPara>
                        </a14:m>
                        <a:endParaRPr lang="en-US" sz="2400" b="1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18421" r="-157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6A191269-019E-CA86-43A5-8100F8ADAF63}"/>
                      </a:ext>
                    </a:extLst>
                  </p:cNvPr>
                  <p:cNvCxnSpPr>
                    <a:cxnSpLocks/>
                    <a:endCxn id="61" idx="1"/>
                  </p:cNvCxnSpPr>
                  <p:nvPr/>
                </p:nvCxnSpPr>
                <p:spPr>
                  <a:xfrm>
                    <a:off x="5578529" y="12627811"/>
                    <a:ext cx="1500470" cy="1053359"/>
                  </a:xfrm>
                  <a:prstGeom prst="line">
                    <a:avLst/>
                  </a:prstGeom>
                  <a:ln w="38100">
                    <a:solidFill>
                      <a:srgbClr val="E5E5E5"/>
                    </a:solidFill>
                    <a:prstDash val="solid"/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1724" t="-19672" r="-758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9" name="Arc 68">
                    <a:extLst>
                      <a:ext uri="{FF2B5EF4-FFF2-40B4-BE49-F238E27FC236}">
                        <a16:creationId xmlns:a16="http://schemas.microsoft.com/office/drawing/2014/main" id="{505948F1-771C-664C-A7D6-841B50167EBC}"/>
                      </a:ext>
                    </a:extLst>
                  </p:cNvPr>
                  <p:cNvSpPr/>
                  <p:nvPr/>
                </p:nvSpPr>
                <p:spPr>
                  <a:xfrm rot="15760231">
                    <a:off x="7070582" y="13390748"/>
                    <a:ext cx="209073" cy="276449"/>
                  </a:xfrm>
                  <a:prstGeom prst="arc">
                    <a:avLst>
                      <a:gd name="adj1" fmla="val 16200000"/>
                      <a:gd name="adj2" fmla="val 5231319"/>
                    </a:avLst>
                  </a:prstGeom>
                  <a:ln w="19050">
                    <a:solidFill>
                      <a:srgbClr val="E5E5E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3947" r="-1316" b="-16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5BFF6F1-AD6C-532F-77C8-2450979D7FE9}"/>
                    </a:ext>
                  </a:extLst>
                </p:cNvPr>
                <p:cNvCxnSpPr>
                  <a:cxnSpLocks/>
                  <a:endCxn id="61" idx="7"/>
                </p:cNvCxnSpPr>
                <p:nvPr/>
              </p:nvCxnSpPr>
              <p:spPr>
                <a:xfrm flipH="1">
                  <a:off x="17756221" y="20458044"/>
                  <a:ext cx="987647" cy="1172823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b="1" i="1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ub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argmin</m:t>
                                    </m:r>
                                  </m:e>
                                  <m:lim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𝝀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𝑨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⊤</m:t>
                                            </m:r>
                                          </m:sup>
                                        </m:sSup>
                                        <m:r>
                                          <a:rPr lang="en-US" sz="2000" b="1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1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9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7547" r="-56604"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85C57B-5918-44A4-E94B-00AF6319C31C}"/>
                </a:ext>
              </a:extLst>
            </p:cNvPr>
            <p:cNvGrpSpPr/>
            <p:nvPr/>
          </p:nvGrpSpPr>
          <p:grpSpPr>
            <a:xfrm>
              <a:off x="22984242" y="7364932"/>
              <a:ext cx="3829421" cy="3860212"/>
              <a:chOff x="15042534" y="24743766"/>
              <a:chExt cx="4987483" cy="502758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852D44C-6EA8-F6DF-C258-CF4DD9E75C0C}"/>
                  </a:ext>
                </a:extLst>
              </p:cNvPr>
              <p:cNvGrpSpPr/>
              <p:nvPr/>
            </p:nvGrpSpPr>
            <p:grpSpPr>
              <a:xfrm>
                <a:off x="15042534" y="25019429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A7C1240-6995-E3BF-FE9C-78310853388C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C10C2DF6-5204-5827-F6CD-5301CD2EB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ight Triangle 32">
                  <a:extLst>
                    <a:ext uri="{FF2B5EF4-FFF2-40B4-BE49-F238E27FC236}">
                      <a16:creationId xmlns:a16="http://schemas.microsoft.com/office/drawing/2014/main" id="{19CA1BCF-049C-4E98-9978-3ADB81E38331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5" name="Right Triangle 34">
                  <a:extLst>
                    <a:ext uri="{FF2B5EF4-FFF2-40B4-BE49-F238E27FC236}">
                      <a16:creationId xmlns:a16="http://schemas.microsoft.com/office/drawing/2014/main" id="{265E7B35-E632-40B4-2A25-E2BB77A45BBF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328FABB-B486-D6EF-69A2-2FE690F103DE}"/>
                    </a:ext>
                  </a:extLst>
                </p:cNvPr>
                <p:cNvCxnSpPr>
                  <a:cxnSpLocks/>
                  <a:endCxn id="33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97681C9-E8ED-BCEA-4D47-06EACC234C7E}"/>
                    </a:ext>
                  </a:extLst>
                </p:cNvPr>
                <p:cNvCxnSpPr>
                  <a:cxnSpLocks/>
                  <a:stCxn id="33" idx="0"/>
                  <a:endCxn id="33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A4AF456-1C1A-94E5-1DBE-C8C8AD549F4B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40" name="L-Shape 39">
                  <a:extLst>
                    <a:ext uri="{FF2B5EF4-FFF2-40B4-BE49-F238E27FC236}">
                      <a16:creationId xmlns:a16="http://schemas.microsoft.com/office/drawing/2014/main" id="{16D90D87-6FEC-2A19-894D-50B3985460AF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E366480E-F3CD-3AFE-B4F0-F31CD3790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0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L-Shape 41">
                  <a:extLst>
                    <a:ext uri="{FF2B5EF4-FFF2-40B4-BE49-F238E27FC236}">
                      <a16:creationId xmlns:a16="http://schemas.microsoft.com/office/drawing/2014/main" id="{EA60F677-9635-5F3A-202A-CFFBA7295973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4B80999-7F3B-EE29-7E82-1612CAB371B7}"/>
                    </a:ext>
                  </a:extLst>
                </p:cNvPr>
                <p:cNvCxnSpPr>
                  <a:cxnSpLocks/>
                  <a:stCxn id="35" idx="4"/>
                  <a:endCxn id="35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45021A0F-5B98-FAE9-8052-A4BDDA6554D5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51724" t="-19672" r="-758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7" name="Arc 46">
                  <a:extLst>
                    <a:ext uri="{FF2B5EF4-FFF2-40B4-BE49-F238E27FC236}">
                      <a16:creationId xmlns:a16="http://schemas.microsoft.com/office/drawing/2014/main" id="{DDEDE03B-2051-B1BE-68E1-C5E02FDEB520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21378225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D6CAED-24F6-5D47-3C7A-ED2DAEC9F938}"/>
                  </a:ext>
                </a:extLst>
              </p:cNvPr>
              <p:cNvSpPr txBox="1"/>
              <p:nvPr/>
            </p:nvSpPr>
            <p:spPr>
              <a:xfrm>
                <a:off x="15287656" y="29370496"/>
                <a:ext cx="4547593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Heuristic Projection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1FFFC7E-C63D-2754-D304-F781F3AE67BF}"/>
                  </a:ext>
                </a:extLst>
              </p:cNvPr>
              <p:cNvCxnSpPr>
                <a:cxnSpLocks/>
                <a:stCxn id="38" idx="7"/>
              </p:cNvCxnSpPr>
              <p:nvPr/>
            </p:nvCxnSpPr>
            <p:spPr>
              <a:xfrm flipV="1">
                <a:off x="17735366" y="25851540"/>
                <a:ext cx="1396473" cy="561380"/>
              </a:xfrm>
              <a:prstGeom prst="straightConnector1">
                <a:avLst/>
              </a:prstGeom>
              <a:ln w="38100">
                <a:solidFill>
                  <a:srgbClr val="FFC1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/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oMath>
                      </m:oMathPara>
                    </a14:m>
                    <a:endParaRPr lang="en-US" sz="2400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69231" t="-1639" r="-92308"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C2B60A6-D9CD-8ECE-55CB-9D1CA1BD98E7}"/>
                  </a:ext>
                </a:extLst>
              </p:cNvPr>
              <p:cNvCxnSpPr>
                <a:cxnSpLocks/>
                <a:endCxn id="38" idx="0"/>
              </p:cNvCxnSpPr>
              <p:nvPr/>
            </p:nvCxnSpPr>
            <p:spPr>
              <a:xfrm>
                <a:off x="17256597" y="25146675"/>
                <a:ext cx="391813" cy="1230227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547" r="-56604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/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oMath>
                      </m:oMathPara>
                    </a14:m>
                    <a:endParaRPr lang="en-US" sz="2000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sz="20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a14:m>
                    <a:r>
                      <a: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23140" b="-97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168AA9F-3CD1-18B3-060B-342528E772CC}"/>
              </a:ext>
            </a:extLst>
          </p:cNvPr>
          <p:cNvGrpSpPr/>
          <p:nvPr/>
        </p:nvGrpSpPr>
        <p:grpSpPr>
          <a:xfrm>
            <a:off x="1981204" y="5248222"/>
            <a:ext cx="8245456" cy="1480821"/>
            <a:chOff x="1981204" y="5248222"/>
            <a:chExt cx="8245456" cy="1480821"/>
          </a:xfrm>
        </p:grpSpPr>
        <p:sp>
          <p:nvSpPr>
            <p:cNvPr id="92" name="Rectangle: Single Corner Snipped 91">
              <a:extLst>
                <a:ext uri="{FF2B5EF4-FFF2-40B4-BE49-F238E27FC236}">
                  <a16:creationId xmlns:a16="http://schemas.microsoft.com/office/drawing/2014/main" id="{E88BF950-075C-F7DA-781C-FD7FB30927FB}"/>
                </a:ext>
              </a:extLst>
            </p:cNvPr>
            <p:cNvSpPr/>
            <p:nvPr/>
          </p:nvSpPr>
          <p:spPr>
            <a:xfrm>
              <a:off x="1981204" y="5248222"/>
              <a:ext cx="8245456" cy="1480821"/>
            </a:xfrm>
            <a:prstGeom prst="snip1Rect">
              <a:avLst/>
            </a:prstGeom>
            <a:solidFill>
              <a:srgbClr val="6464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6FF2AB6-3891-A1BB-E908-3181FBD9DF12}"/>
                </a:ext>
              </a:extLst>
            </p:cNvPr>
            <p:cNvSpPr/>
            <p:nvPr/>
          </p:nvSpPr>
          <p:spPr>
            <a:xfrm>
              <a:off x="2213665" y="5350033"/>
              <a:ext cx="149327" cy="1493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E6724EE-0246-5436-7BEE-B6D72C2EB04D}"/>
                </a:ext>
              </a:extLst>
            </p:cNvPr>
            <p:cNvSpPr/>
            <p:nvPr/>
          </p:nvSpPr>
          <p:spPr>
            <a:xfrm>
              <a:off x="2462704" y="5350033"/>
              <a:ext cx="149327" cy="1493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A379871-D508-A7A3-8457-8B0FB86392E7}"/>
                </a:ext>
              </a:extLst>
            </p:cNvPr>
            <p:cNvSpPr/>
            <p:nvPr/>
          </p:nvSpPr>
          <p:spPr>
            <a:xfrm>
              <a:off x="2711743" y="5350033"/>
              <a:ext cx="149327" cy="1493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74A295D-94AC-667B-B970-15749DFBA283}"/>
              </a:ext>
            </a:extLst>
          </p:cNvPr>
          <p:cNvSpPr/>
          <p:nvPr/>
        </p:nvSpPr>
        <p:spPr>
          <a:xfrm>
            <a:off x="139007" y="1511943"/>
            <a:ext cx="7915716" cy="365392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84F8AD-4F40-F0EB-9B64-9A143B568E49}"/>
              </a:ext>
            </a:extLst>
          </p:cNvPr>
          <p:cNvSpPr txBox="1"/>
          <p:nvPr/>
        </p:nvSpPr>
        <p:spPr>
          <a:xfrm>
            <a:off x="2089498" y="5526653"/>
            <a:ext cx="8084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E5E5E5"/>
                </a:solidFill>
              </a:rPr>
              <a:t>A heuristic projection that does not require solving NNLS and relies on </a:t>
            </a:r>
            <a:r>
              <a:rPr lang="en-US" u="sng" dirty="0">
                <a:solidFill>
                  <a:srgbClr val="E5E5E5"/>
                </a:solidFill>
              </a:rPr>
              <a:t>simple operations</a:t>
            </a:r>
            <a:r>
              <a:rPr lang="en-US" dirty="0">
                <a:solidFill>
                  <a:srgbClr val="E5E5E5"/>
                </a:solidFill>
              </a:rPr>
              <a:t>.</a:t>
            </a:r>
          </a:p>
          <a:p>
            <a:pPr algn="just"/>
            <a:r>
              <a:rPr lang="en-US" dirty="0">
                <a:solidFill>
                  <a:srgbClr val="E5E5E5"/>
                </a:solidFill>
              </a:rPr>
              <a:t>This approach </a:t>
            </a:r>
            <a:r>
              <a:rPr lang="en-US" u="sng" dirty="0">
                <a:solidFill>
                  <a:srgbClr val="E5E5E5"/>
                </a:solidFill>
              </a:rPr>
              <a:t>does NOT guarantee feasibility</a:t>
            </a:r>
            <a:r>
              <a:rPr lang="en-US" dirty="0">
                <a:solidFill>
                  <a:srgbClr val="E5E5E5"/>
                </a:solidFill>
              </a:rPr>
              <a:t>, yet it ensures that the cost vector is pushed towards the cone.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3A05C2-11A0-D5EC-0BDF-46495ABD60D9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0DCDE3-8B17-C39D-847F-6BEE23BB759E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5630A5-79FD-D628-AB5C-C5A2332FDE26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3369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403600" cy="687606"/>
            <a:chOff x="0" y="544294"/>
            <a:chExt cx="34036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8526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384531" cy="646331"/>
              <a:chOff x="3407137" y="2943708"/>
              <a:chExt cx="33845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16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384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rojection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31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405964-EB59-805C-A0C4-DF6FDC951748}"/>
              </a:ext>
            </a:extLst>
          </p:cNvPr>
          <p:cNvGrpSpPr/>
          <p:nvPr/>
        </p:nvGrpSpPr>
        <p:grpSpPr>
          <a:xfrm>
            <a:off x="355600" y="1374265"/>
            <a:ext cx="11549791" cy="5042272"/>
            <a:chOff x="14539972" y="7332350"/>
            <a:chExt cx="12273691" cy="535830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5A46D14-27F8-FBBD-37E1-886509265C9D}"/>
                </a:ext>
              </a:extLst>
            </p:cNvPr>
            <p:cNvGrpSpPr/>
            <p:nvPr/>
          </p:nvGrpSpPr>
          <p:grpSpPr>
            <a:xfrm>
              <a:off x="14539972" y="7332350"/>
              <a:ext cx="3765710" cy="3900283"/>
              <a:chOff x="15125511" y="14981497"/>
              <a:chExt cx="4904504" cy="5079769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367E7B6-C19E-FBBD-080A-B13EA9E004B1}"/>
                  </a:ext>
                </a:extLst>
              </p:cNvPr>
              <p:cNvGrpSpPr/>
              <p:nvPr/>
            </p:nvGrpSpPr>
            <p:grpSpPr>
              <a:xfrm>
                <a:off x="15125511" y="15318953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1ED3731-AE4E-59A5-AEF3-B87B6D3071AB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7DF4D907-695A-FE34-F470-BF424E1A7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ight Triangle 77">
                  <a:extLst>
                    <a:ext uri="{FF2B5EF4-FFF2-40B4-BE49-F238E27FC236}">
                      <a16:creationId xmlns:a16="http://schemas.microsoft.com/office/drawing/2014/main" id="{14385F51-82C4-8D0C-033D-6B40E23AE7C3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79" name="Right Triangle 78">
                  <a:extLst>
                    <a:ext uri="{FF2B5EF4-FFF2-40B4-BE49-F238E27FC236}">
                      <a16:creationId xmlns:a16="http://schemas.microsoft.com/office/drawing/2014/main" id="{6D16BDEC-00DF-F0F9-EBFD-E71320631F7A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9740C8A-B633-FF9E-0EE5-19DAFF0A7DA0}"/>
                    </a:ext>
                  </a:extLst>
                </p:cNvPr>
                <p:cNvCxnSpPr>
                  <a:cxnSpLocks/>
                  <a:endCxn id="78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B0229D3-069B-B871-7177-40B6F60A61BA}"/>
                    </a:ext>
                  </a:extLst>
                </p:cNvPr>
                <p:cNvCxnSpPr>
                  <a:cxnSpLocks/>
                  <a:stCxn id="78" idx="0"/>
                  <a:endCxn id="78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D625C63-E0A5-7F03-B5E5-8B8C9BF22083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3" name="L-Shape 82">
                  <a:extLst>
                    <a:ext uri="{FF2B5EF4-FFF2-40B4-BE49-F238E27FC236}">
                      <a16:creationId xmlns:a16="http://schemas.microsoft.com/office/drawing/2014/main" id="{0CBF2B3F-6D2E-9279-0907-CABA2E066F37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F2B9E9E8-88B0-D980-9128-59AED8FAB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9173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L-Shape 84">
                  <a:extLst>
                    <a:ext uri="{FF2B5EF4-FFF2-40B4-BE49-F238E27FC236}">
                      <a16:creationId xmlns:a16="http://schemas.microsoft.com/office/drawing/2014/main" id="{14892E93-5D2F-8276-0AF8-891D72342C9C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FAF7266E-63AC-6A95-866F-53C044855C5C}"/>
                    </a:ext>
                  </a:extLst>
                </p:cNvPr>
                <p:cNvCxnSpPr>
                  <a:cxnSpLocks/>
                  <a:stCxn id="79" idx="4"/>
                  <a:endCxn id="79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5465D87-075A-EF95-2E52-5A1145ACF69E}"/>
                    </a:ext>
                  </a:extLst>
                </p:cNvPr>
                <p:cNvCxnSpPr>
                  <a:cxnSpLocks/>
                  <a:endCxn id="82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6667" t="-19672" r="-7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0" name="Arc 89">
                  <a:extLst>
                    <a:ext uri="{FF2B5EF4-FFF2-40B4-BE49-F238E27FC236}">
                      <a16:creationId xmlns:a16="http://schemas.microsoft.com/office/drawing/2014/main" id="{187465C8-EEFC-ED4F-E5B7-978A560B6345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3264697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6373305-1A1B-5E8D-8C00-58899D0D0F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19222" y="15351125"/>
                <a:ext cx="6475" cy="1321742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/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sz="2000" b="1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 lang="en-US" sz="2000" b="1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𝝀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A7842C-EDEA-5BB2-CEE0-E56D115C0911}"/>
                  </a:ext>
                </a:extLst>
              </p:cNvPr>
              <p:cNvSpPr txBox="1"/>
              <p:nvPr/>
            </p:nvSpPr>
            <p:spPr>
              <a:xfrm>
                <a:off x="15466643" y="19660414"/>
                <a:ext cx="4355575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Exact Projection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660" r="-58491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E78A379-559E-AFB8-2CB7-F9C7FE911D1D}"/>
                </a:ext>
              </a:extLst>
            </p:cNvPr>
            <p:cNvGrpSpPr/>
            <p:nvPr/>
          </p:nvGrpSpPr>
          <p:grpSpPr>
            <a:xfrm>
              <a:off x="18688444" y="7384314"/>
              <a:ext cx="4178803" cy="3835791"/>
              <a:chOff x="15063389" y="19959584"/>
              <a:chExt cx="5442524" cy="499577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C72552-12DE-D907-3B7E-607EF6B913B1}"/>
                  </a:ext>
                </a:extLst>
              </p:cNvPr>
              <p:cNvSpPr txBox="1"/>
              <p:nvPr/>
            </p:nvSpPr>
            <p:spPr>
              <a:xfrm>
                <a:off x="15880515" y="24554507"/>
                <a:ext cx="3673988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zh-CN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nner</a:t>
                </a:r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Projection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5073D65-117A-6F72-9D75-F15869B0C93F}"/>
                  </a:ext>
                </a:extLst>
              </p:cNvPr>
              <p:cNvGrpSpPr/>
              <p:nvPr/>
            </p:nvGrpSpPr>
            <p:grpSpPr>
              <a:xfrm>
                <a:off x="15063389" y="19959584"/>
                <a:ext cx="5442524" cy="4327554"/>
                <a:chOff x="15063389" y="19959584"/>
                <a:chExt cx="5442524" cy="4327554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4C952E82-6461-D16F-118D-499333C96EC1}"/>
                    </a:ext>
                  </a:extLst>
                </p:cNvPr>
                <p:cNvGrpSpPr/>
                <p:nvPr/>
              </p:nvGrpSpPr>
              <p:grpSpPr>
                <a:xfrm>
                  <a:off x="15063389" y="20237376"/>
                  <a:ext cx="4687442" cy="4049762"/>
                  <a:chOff x="4560080" y="12287680"/>
                  <a:chExt cx="4687442" cy="4049762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BB57EEE-F79F-D2EE-801D-8C2BDB84AFEA}"/>
                      </a:ext>
                    </a:extLst>
                  </p:cNvPr>
                  <p:cNvSpPr/>
                  <p:nvPr/>
                </p:nvSpPr>
                <p:spPr>
                  <a:xfrm>
                    <a:off x="7155610" y="12854605"/>
                    <a:ext cx="2091912" cy="979575"/>
                  </a:xfrm>
                  <a:prstGeom prst="rect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26969663-80D9-5632-6BBA-969E5AF661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0411" y="13395233"/>
                    <a:ext cx="1792739" cy="380365"/>
                  </a:xfrm>
                  <a:prstGeom prst="straightConnector1">
                    <a:avLst/>
                  </a:prstGeom>
                  <a:ln w="38100">
                    <a:solidFill>
                      <a:srgbClr val="E5E5E5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Right Triangle 56">
                    <a:extLst>
                      <a:ext uri="{FF2B5EF4-FFF2-40B4-BE49-F238E27FC236}">
                        <a16:creationId xmlns:a16="http://schemas.microsoft.com/office/drawing/2014/main" id="{CD078DC7-418E-098E-1725-4631A3D045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580998" y="13805442"/>
                    <a:ext cx="2511082" cy="2552917"/>
                  </a:xfrm>
                  <a:prstGeom prst="rtTriangle">
                    <a:avLst/>
                  </a:prstGeom>
                  <a:pattFill prst="wdDnDiag">
                    <a:fgClr>
                      <a:schemeClr val="bg2">
                        <a:lumMod val="50000"/>
                      </a:schemeClr>
                    </a:fgClr>
                    <a:bgClr>
                      <a:schemeClr val="tx1">
                        <a:lumMod val="85000"/>
                        <a:lumOff val="15000"/>
                      </a:schemeClr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58" name="Right Triangle 57">
                    <a:extLst>
                      <a:ext uri="{FF2B5EF4-FFF2-40B4-BE49-F238E27FC236}">
                        <a16:creationId xmlns:a16="http://schemas.microsoft.com/office/drawing/2014/main" id="{BBFC20C8-AC5B-4591-F9E6-9C2D4EC3C8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0701" y="13834178"/>
                    <a:ext cx="2096818" cy="1669069"/>
                  </a:xfrm>
                  <a:prstGeom prst="rtTriangle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E733D897-DBEE-F7B1-DBCB-9A49056D8C15}"/>
                      </a:ext>
                    </a:extLst>
                  </p:cNvPr>
                  <p:cNvCxnSpPr>
                    <a:cxnSpLocks/>
                    <a:endCxn id="57" idx="4"/>
                  </p:cNvCxnSpPr>
                  <p:nvPr/>
                </p:nvCxnSpPr>
                <p:spPr>
                  <a:xfrm flipH="1">
                    <a:off x="4560080" y="13783930"/>
                    <a:ext cx="2595426" cy="2553512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13D4BE34-1ABC-23E4-CE15-36400DFF7BCF}"/>
                      </a:ext>
                    </a:extLst>
                  </p:cNvPr>
                  <p:cNvCxnSpPr>
                    <a:cxnSpLocks/>
                    <a:stCxn id="57" idx="0"/>
                    <a:endCxn id="57" idx="2"/>
                  </p:cNvCxnSpPr>
                  <p:nvPr/>
                </p:nvCxnSpPr>
                <p:spPr>
                  <a:xfrm flipH="1">
                    <a:off x="4560080" y="13826360"/>
                    <a:ext cx="2552917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27396AB8-467B-5922-3DE2-2AF61F5B6D89}"/>
                      </a:ext>
                    </a:extLst>
                  </p:cNvPr>
                  <p:cNvSpPr/>
                  <p:nvPr/>
                </p:nvSpPr>
                <p:spPr>
                  <a:xfrm>
                    <a:off x="7042981" y="13645153"/>
                    <a:ext cx="245950" cy="245949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2" name="L-Shape 61">
                    <a:extLst>
                      <a:ext uri="{FF2B5EF4-FFF2-40B4-BE49-F238E27FC236}">
                        <a16:creationId xmlns:a16="http://schemas.microsoft.com/office/drawing/2014/main" id="{E1574252-3C0D-50FA-0394-6F4FCD2CB4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64558" y="13636904"/>
                    <a:ext cx="163966" cy="173347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AA6CBD88-0A5C-7AA5-17CA-F3E4C429FB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51093" y="12854605"/>
                    <a:ext cx="9318" cy="920993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L-Shape 63">
                    <a:extLst>
                      <a:ext uri="{FF2B5EF4-FFF2-40B4-BE49-F238E27FC236}">
                        <a16:creationId xmlns:a16="http://schemas.microsoft.com/office/drawing/2014/main" id="{23CB3879-541C-3DBD-C9FC-CF2C459D5B59}"/>
                      </a:ext>
                    </a:extLst>
                  </p:cNvPr>
                  <p:cNvSpPr/>
                  <p:nvPr/>
                </p:nvSpPr>
                <p:spPr>
                  <a:xfrm rot="18539191">
                    <a:off x="7056414" y="13857848"/>
                    <a:ext cx="153600" cy="158784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003E4987-3DF9-189A-B000-AC9785424BE0}"/>
                      </a:ext>
                    </a:extLst>
                  </p:cNvPr>
                  <p:cNvCxnSpPr>
                    <a:cxnSpLocks/>
                    <a:stCxn id="58" idx="4"/>
                    <a:endCxn id="58" idx="0"/>
                  </p:cNvCxnSpPr>
                  <p:nvPr/>
                </p:nvCxnSpPr>
                <p:spPr>
                  <a:xfrm>
                    <a:off x="7150701" y="13834178"/>
                    <a:ext cx="2096818" cy="1669069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oMath>
                          </m:oMathPara>
                        </a14:m>
                        <a:endParaRPr lang="en-US" sz="2400" b="1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18421" r="-157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6A191269-019E-CA86-43A5-8100F8ADAF63}"/>
                      </a:ext>
                    </a:extLst>
                  </p:cNvPr>
                  <p:cNvCxnSpPr>
                    <a:cxnSpLocks/>
                    <a:endCxn id="61" idx="1"/>
                  </p:cNvCxnSpPr>
                  <p:nvPr/>
                </p:nvCxnSpPr>
                <p:spPr>
                  <a:xfrm>
                    <a:off x="5578529" y="12627811"/>
                    <a:ext cx="1500470" cy="1053359"/>
                  </a:xfrm>
                  <a:prstGeom prst="line">
                    <a:avLst/>
                  </a:prstGeom>
                  <a:ln w="38100">
                    <a:solidFill>
                      <a:srgbClr val="E5E5E5"/>
                    </a:solidFill>
                    <a:prstDash val="solid"/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1724" t="-19672" r="-758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9" name="Arc 68">
                    <a:extLst>
                      <a:ext uri="{FF2B5EF4-FFF2-40B4-BE49-F238E27FC236}">
                        <a16:creationId xmlns:a16="http://schemas.microsoft.com/office/drawing/2014/main" id="{505948F1-771C-664C-A7D6-841B50167EBC}"/>
                      </a:ext>
                    </a:extLst>
                  </p:cNvPr>
                  <p:cNvSpPr/>
                  <p:nvPr/>
                </p:nvSpPr>
                <p:spPr>
                  <a:xfrm rot="15760231">
                    <a:off x="7070582" y="13390748"/>
                    <a:ext cx="209073" cy="276449"/>
                  </a:xfrm>
                  <a:prstGeom prst="arc">
                    <a:avLst>
                      <a:gd name="adj1" fmla="val 16200000"/>
                      <a:gd name="adj2" fmla="val 5231319"/>
                    </a:avLst>
                  </a:prstGeom>
                  <a:ln w="19050">
                    <a:solidFill>
                      <a:srgbClr val="E5E5E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3947" r="-1316" b="-16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5BFF6F1-AD6C-532F-77C8-2450979D7FE9}"/>
                    </a:ext>
                  </a:extLst>
                </p:cNvPr>
                <p:cNvCxnSpPr>
                  <a:cxnSpLocks/>
                  <a:endCxn id="61" idx="7"/>
                </p:cNvCxnSpPr>
                <p:nvPr/>
              </p:nvCxnSpPr>
              <p:spPr>
                <a:xfrm flipH="1">
                  <a:off x="17756221" y="20458044"/>
                  <a:ext cx="987647" cy="1172823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b="1" i="1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ub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argmin</m:t>
                                    </m:r>
                                  </m:e>
                                  <m:lim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𝝀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𝑨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⊤</m:t>
                                            </m:r>
                                          </m:sup>
                                        </m:sSup>
                                        <m:r>
                                          <a:rPr lang="en-US" sz="2000" b="1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1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9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7547" r="-56604"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85C57B-5918-44A4-E94B-00AF6319C31C}"/>
                </a:ext>
              </a:extLst>
            </p:cNvPr>
            <p:cNvGrpSpPr/>
            <p:nvPr/>
          </p:nvGrpSpPr>
          <p:grpSpPr>
            <a:xfrm>
              <a:off x="22984242" y="7364932"/>
              <a:ext cx="3829421" cy="3860212"/>
              <a:chOff x="15042534" y="24743766"/>
              <a:chExt cx="4987483" cy="502758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852D44C-6EA8-F6DF-C258-CF4DD9E75C0C}"/>
                  </a:ext>
                </a:extLst>
              </p:cNvPr>
              <p:cNvGrpSpPr/>
              <p:nvPr/>
            </p:nvGrpSpPr>
            <p:grpSpPr>
              <a:xfrm>
                <a:off x="15042534" y="25019429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A7C1240-6995-E3BF-FE9C-78310853388C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C10C2DF6-5204-5827-F6CD-5301CD2EB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ight Triangle 32">
                  <a:extLst>
                    <a:ext uri="{FF2B5EF4-FFF2-40B4-BE49-F238E27FC236}">
                      <a16:creationId xmlns:a16="http://schemas.microsoft.com/office/drawing/2014/main" id="{19CA1BCF-049C-4E98-9978-3ADB81E38331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5" name="Right Triangle 34">
                  <a:extLst>
                    <a:ext uri="{FF2B5EF4-FFF2-40B4-BE49-F238E27FC236}">
                      <a16:creationId xmlns:a16="http://schemas.microsoft.com/office/drawing/2014/main" id="{265E7B35-E632-40B4-2A25-E2BB77A45BBF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328FABB-B486-D6EF-69A2-2FE690F103DE}"/>
                    </a:ext>
                  </a:extLst>
                </p:cNvPr>
                <p:cNvCxnSpPr>
                  <a:cxnSpLocks/>
                  <a:endCxn id="33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97681C9-E8ED-BCEA-4D47-06EACC234C7E}"/>
                    </a:ext>
                  </a:extLst>
                </p:cNvPr>
                <p:cNvCxnSpPr>
                  <a:cxnSpLocks/>
                  <a:stCxn id="33" idx="0"/>
                  <a:endCxn id="33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A4AF456-1C1A-94E5-1DBE-C8C8AD549F4B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40" name="L-Shape 39">
                  <a:extLst>
                    <a:ext uri="{FF2B5EF4-FFF2-40B4-BE49-F238E27FC236}">
                      <a16:creationId xmlns:a16="http://schemas.microsoft.com/office/drawing/2014/main" id="{16D90D87-6FEC-2A19-894D-50B3985460AF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E366480E-F3CD-3AFE-B4F0-F31CD3790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0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L-Shape 41">
                  <a:extLst>
                    <a:ext uri="{FF2B5EF4-FFF2-40B4-BE49-F238E27FC236}">
                      <a16:creationId xmlns:a16="http://schemas.microsoft.com/office/drawing/2014/main" id="{EA60F677-9635-5F3A-202A-CFFBA7295973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4B80999-7F3B-EE29-7E82-1612CAB371B7}"/>
                    </a:ext>
                  </a:extLst>
                </p:cNvPr>
                <p:cNvCxnSpPr>
                  <a:cxnSpLocks/>
                  <a:stCxn id="35" idx="4"/>
                  <a:endCxn id="35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45021A0F-5B98-FAE9-8052-A4BDDA6554D5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51724" t="-19672" r="-758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7" name="Arc 46">
                  <a:extLst>
                    <a:ext uri="{FF2B5EF4-FFF2-40B4-BE49-F238E27FC236}">
                      <a16:creationId xmlns:a16="http://schemas.microsoft.com/office/drawing/2014/main" id="{DDEDE03B-2051-B1BE-68E1-C5E02FDEB520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21378225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D6CAED-24F6-5D47-3C7A-ED2DAEC9F938}"/>
                  </a:ext>
                </a:extLst>
              </p:cNvPr>
              <p:cNvSpPr txBox="1"/>
              <p:nvPr/>
            </p:nvSpPr>
            <p:spPr>
              <a:xfrm>
                <a:off x="15287656" y="29370496"/>
                <a:ext cx="4547593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Heuristic Projection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1FFFC7E-C63D-2754-D304-F781F3AE67BF}"/>
                  </a:ext>
                </a:extLst>
              </p:cNvPr>
              <p:cNvCxnSpPr>
                <a:cxnSpLocks/>
                <a:stCxn id="38" idx="7"/>
              </p:cNvCxnSpPr>
              <p:nvPr/>
            </p:nvCxnSpPr>
            <p:spPr>
              <a:xfrm flipV="1">
                <a:off x="17735366" y="25851540"/>
                <a:ext cx="1396473" cy="561380"/>
              </a:xfrm>
              <a:prstGeom prst="straightConnector1">
                <a:avLst/>
              </a:prstGeom>
              <a:ln w="38100">
                <a:solidFill>
                  <a:srgbClr val="FFC1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/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oMath>
                      </m:oMathPara>
                    </a14:m>
                    <a:endParaRPr lang="en-US" sz="2400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69231" t="-1639" r="-92308"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C2B60A6-D9CD-8ECE-55CB-9D1CA1BD98E7}"/>
                  </a:ext>
                </a:extLst>
              </p:cNvPr>
              <p:cNvCxnSpPr>
                <a:cxnSpLocks/>
                <a:endCxn id="38" idx="0"/>
              </p:cNvCxnSpPr>
              <p:nvPr/>
            </p:nvCxnSpPr>
            <p:spPr>
              <a:xfrm>
                <a:off x="17256597" y="25146675"/>
                <a:ext cx="391813" cy="1230227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547" r="-56604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/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oMath>
                      </m:oMathPara>
                    </a14:m>
                    <a:endParaRPr lang="en-US" sz="2000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sz="20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a14:m>
                    <a:r>
                      <a: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23140" b="-97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CBBED5A2-3CF4-E68D-6E0F-509A609F8D9E}"/>
                </a:ext>
              </a:extLst>
            </p:cNvPr>
            <p:cNvSpPr/>
            <p:nvPr/>
          </p:nvSpPr>
          <p:spPr>
            <a:xfrm rot="5400000">
              <a:off x="16085174" y="11678298"/>
              <a:ext cx="879533" cy="291045"/>
            </a:xfrm>
            <a:prstGeom prst="rightArrow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90909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C6B899-D7AD-E33E-00E1-5E1E750A4D29}"/>
                </a:ext>
              </a:extLst>
            </p:cNvPr>
            <p:cNvSpPr txBox="1"/>
            <p:nvPr/>
          </p:nvSpPr>
          <p:spPr>
            <a:xfrm>
              <a:off x="15550632" y="12363587"/>
              <a:ext cx="1930015" cy="3270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zh-CN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 </a:t>
              </a:r>
              <a:r>
                <a:rPr lang="en-US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Exact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A3FFABBD-7179-628E-8AD4-9D4952D8ABE7}"/>
                </a:ext>
              </a:extLst>
            </p:cNvPr>
            <p:cNvSpPr/>
            <p:nvPr/>
          </p:nvSpPr>
          <p:spPr>
            <a:xfrm rot="5400000">
              <a:off x="20218123" y="11641106"/>
              <a:ext cx="879533" cy="291045"/>
            </a:xfrm>
            <a:prstGeom prst="rightArrow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90909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6D6D52-A91C-CA11-53D0-560CEA733AB8}"/>
                </a:ext>
              </a:extLst>
            </p:cNvPr>
            <p:cNvSpPr txBox="1"/>
            <p:nvPr/>
          </p:nvSpPr>
          <p:spPr>
            <a:xfrm>
              <a:off x="19683581" y="12326395"/>
              <a:ext cx="1930015" cy="3270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zh-CN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aVE+</a:t>
              </a:r>
              <a:endParaRPr lang="en-US" sz="2000" b="1" dirty="0">
                <a:solidFill>
                  <a:srgbClr val="FFCC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78E220D7-DDC8-CD1E-531E-B96DDC340735}"/>
                </a:ext>
              </a:extLst>
            </p:cNvPr>
            <p:cNvSpPr/>
            <p:nvPr/>
          </p:nvSpPr>
          <p:spPr>
            <a:xfrm rot="5400000">
              <a:off x="24529446" y="11657973"/>
              <a:ext cx="879533" cy="291045"/>
            </a:xfrm>
            <a:prstGeom prst="rightArrow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90909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B22DA5-D7DD-4429-CE51-EC3C2D44E92A}"/>
                </a:ext>
              </a:extLst>
            </p:cNvPr>
            <p:cNvSpPr txBox="1"/>
            <p:nvPr/>
          </p:nvSpPr>
          <p:spPr>
            <a:xfrm>
              <a:off x="23994904" y="12343262"/>
              <a:ext cx="1930015" cy="3270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zh-CN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 Hybrid</a:t>
              </a:r>
              <a:endParaRPr lang="en-US" sz="2000" b="1" dirty="0">
                <a:solidFill>
                  <a:srgbClr val="FFCC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DB7392E-AF19-EC6C-A4DD-5F3D261498D0}"/>
                </a:ext>
              </a:extLst>
            </p:cNvPr>
            <p:cNvSpPr/>
            <p:nvPr/>
          </p:nvSpPr>
          <p:spPr>
            <a:xfrm rot="1177187">
              <a:off x="21833515" y="11595150"/>
              <a:ext cx="2660497" cy="291045"/>
            </a:xfrm>
            <a:prstGeom prst="rightArrow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90909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8E8C6-DD21-0CEA-65CB-C02F83790A77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ED1B81B-808B-5762-3187-CAD0E1BEF3C8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CA19011-FF48-1E26-73B1-07C2E4B81FD2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6752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1947333" cy="687606"/>
            <a:chOff x="0" y="544294"/>
            <a:chExt cx="1947333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8272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1" y="544294"/>
              <a:ext cx="1928262" cy="646331"/>
              <a:chOff x="3407139" y="2943708"/>
              <a:chExt cx="192826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4548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9" y="2943708"/>
                <a:ext cx="19282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A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lgorithm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32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1F895-F17A-BEAE-CFD4-08E5861D7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6935" y="1713263"/>
            <a:ext cx="9443783" cy="469560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ACC1A34-00A4-D9B6-5100-E65037762012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9294E8-D1E6-6CF9-3683-0FB23411C79F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F0B7-5E40-7D69-34F8-ECC81FB512F3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13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81680" cy="687606"/>
            <a:chOff x="0" y="544294"/>
            <a:chExt cx="32816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144838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3262610" cy="646331"/>
              <a:chOff x="3407138" y="2943708"/>
              <a:chExt cx="3262610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32626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- SP5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33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DFE84BF-1A0D-DFBB-81B6-771ED7308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747366"/>
              </p:ext>
            </p:extLst>
          </p:nvPr>
        </p:nvGraphicFramePr>
        <p:xfrm>
          <a:off x="628848" y="285743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8.82 ± 1.15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10.73 ± 1.54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8.39 ± 0.95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8.35 ± 0.88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7.79 ± 1.00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7.68 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± 0.99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11.34 ± 1.11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12.58 ± 2.14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11.30 ± 1.30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8.89 ± 0.90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8.84 ± 1.00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7.72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1.11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7.86 ± 0.96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13.78 ± 1.58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017EE7-FB68-220F-5411-A9CF71FEC725}"/>
                  </a:ext>
                </a:extLst>
              </p:cNvPr>
              <p:cNvSpPr txBox="1"/>
              <p:nvPr/>
            </p:nvSpPr>
            <p:spPr>
              <a:xfrm>
                <a:off x="3631595" y="1639454"/>
                <a:ext cx="54384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Shortest Path 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Grid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017EE7-FB68-220F-5411-A9CF71FEC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595" y="1639454"/>
                <a:ext cx="5438408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63BAFDF-B2DD-73B7-C575-49F5910739E5}"/>
              </a:ext>
            </a:extLst>
          </p:cNvPr>
          <p:cNvSpPr txBox="1"/>
          <p:nvPr/>
        </p:nvSpPr>
        <p:spPr>
          <a:xfrm>
            <a:off x="2988997" y="225493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 with Standard Deviation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3E179DE-6A34-6767-4BAA-8999FFEE63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828922"/>
              </p:ext>
            </p:extLst>
          </p:nvPr>
        </p:nvGraphicFramePr>
        <p:xfrm>
          <a:off x="628848" y="491559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1.52 ± 0.14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4.64 ± 0.09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4.89 ± 0.12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2.57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17.64 ± 0.12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18.52 ± 0.31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4.50 ± 0.48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1.38 ± 0.13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3.52 ± 0.11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3.72 ± 0.14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2.39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18.68 ± 0.40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17.78 ± 0.13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4.38 ± 0.42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66B738C-E22B-662C-7FB6-97891C9D9DE9}"/>
              </a:ext>
            </a:extLst>
          </p:cNvPr>
          <p:cNvSpPr txBox="1"/>
          <p:nvPr/>
        </p:nvSpPr>
        <p:spPr>
          <a:xfrm>
            <a:off x="2988997" y="431309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 with Standard Deviation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839657-60DC-09C9-4EAD-CC1D2668A1B3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349BB5-A0F3-2F51-9CFF-87ABFD925603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B9F09D-2B31-D186-107C-E6ACFDA2608E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685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81680" cy="687606"/>
            <a:chOff x="0" y="544294"/>
            <a:chExt cx="32816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144838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3262610" cy="646331"/>
              <a:chOff x="3407138" y="2943708"/>
              <a:chExt cx="3262610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32626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- SP5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34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DFE84BF-1A0D-DFBB-81B6-771ED7308E65}"/>
              </a:ext>
            </a:extLst>
          </p:cNvPr>
          <p:cNvGraphicFramePr>
            <a:graphicFrameLocks noGrp="1"/>
          </p:cNvGraphicFramePr>
          <p:nvPr/>
        </p:nvGraphicFramePr>
        <p:xfrm>
          <a:off x="628848" y="285743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8.82 ± 1.15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10.73 ± 1.54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8.39 ± 0.95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8.35 ± 0.88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7.79 ± 1.00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7.68 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± 0.99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11.34 ± 1.11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12.58 ± 2.14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11.30 ± 1.30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8.89 ± 0.90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8.84 ± 1.00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7.72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1.11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7.86 ± 0.96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13.78 ± 1.58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017EE7-FB68-220F-5411-A9CF71FEC725}"/>
                  </a:ext>
                </a:extLst>
              </p:cNvPr>
              <p:cNvSpPr txBox="1"/>
              <p:nvPr/>
            </p:nvSpPr>
            <p:spPr>
              <a:xfrm>
                <a:off x="3631595" y="1639454"/>
                <a:ext cx="54384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Shortest Path 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Grid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017EE7-FB68-220F-5411-A9CF71FEC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595" y="1639454"/>
                <a:ext cx="5438408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63BAFDF-B2DD-73B7-C575-49F5910739E5}"/>
              </a:ext>
            </a:extLst>
          </p:cNvPr>
          <p:cNvSpPr txBox="1"/>
          <p:nvPr/>
        </p:nvSpPr>
        <p:spPr>
          <a:xfrm>
            <a:off x="2988997" y="225493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 with Standard Deviation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3E179DE-6A34-6767-4BAA-8999FFEE6338}"/>
              </a:ext>
            </a:extLst>
          </p:cNvPr>
          <p:cNvGraphicFramePr>
            <a:graphicFrameLocks noGrp="1"/>
          </p:cNvGraphicFramePr>
          <p:nvPr/>
        </p:nvGraphicFramePr>
        <p:xfrm>
          <a:off x="628848" y="491559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1.52 ± 0.14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4.64 ± 0.09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4.89 ± 0.12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2.57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17.64 ± 0.12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18.52 ± 0.31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4.50 ± 0.48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1.38 ± 0.13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3.52 ± 0.11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3.72 ± 0.14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2.39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18.68 ± 0.40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17.78 ± 0.13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4.38 ± 0.42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66B738C-E22B-662C-7FB6-97891C9D9DE9}"/>
              </a:ext>
            </a:extLst>
          </p:cNvPr>
          <p:cNvSpPr txBox="1"/>
          <p:nvPr/>
        </p:nvSpPr>
        <p:spPr>
          <a:xfrm>
            <a:off x="2988997" y="431309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 with Standard Deviation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657E55-2AD9-76F0-BD10-C6654B869F8A}"/>
              </a:ext>
            </a:extLst>
          </p:cNvPr>
          <p:cNvSpPr/>
          <p:nvPr/>
        </p:nvSpPr>
        <p:spPr>
          <a:xfrm>
            <a:off x="2032588" y="1471133"/>
            <a:ext cx="9530563" cy="4671798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7AAA8-4257-6E61-C148-C02555205E2C}"/>
              </a:ext>
            </a:extLst>
          </p:cNvPr>
          <p:cNvSpPr/>
          <p:nvPr/>
        </p:nvSpPr>
        <p:spPr>
          <a:xfrm>
            <a:off x="628847" y="2655040"/>
            <a:ext cx="1403740" cy="56651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5D6C8C-3D91-DE45-6C59-B66E93AC218B}"/>
              </a:ext>
            </a:extLst>
          </p:cNvPr>
          <p:cNvSpPr/>
          <p:nvPr/>
        </p:nvSpPr>
        <p:spPr>
          <a:xfrm>
            <a:off x="621119" y="4711043"/>
            <a:ext cx="1403740" cy="56651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93518F-EE38-6881-0FCA-61A3F464CB3A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781B83-06D6-B199-AE3A-962A560825B5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AFFF87-2D11-1651-FC66-54869C4475B9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E9D875-4313-0A9F-5BED-503598EB9958}"/>
              </a:ext>
            </a:extLst>
          </p:cNvPr>
          <p:cNvGrpSpPr/>
          <p:nvPr/>
        </p:nvGrpSpPr>
        <p:grpSpPr>
          <a:xfrm>
            <a:off x="2123799" y="3501792"/>
            <a:ext cx="9447082" cy="2111243"/>
            <a:chOff x="2123799" y="3501792"/>
            <a:chExt cx="9447082" cy="2111243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B2137D48-4275-03F4-BCA1-40856D4348C2}"/>
                </a:ext>
              </a:extLst>
            </p:cNvPr>
            <p:cNvSpPr/>
            <p:nvPr/>
          </p:nvSpPr>
          <p:spPr>
            <a:xfrm>
              <a:off x="2123799" y="3501792"/>
              <a:ext cx="711200" cy="2111243"/>
            </a:xfrm>
            <a:prstGeom prst="rightBrac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8CD4D56-3B3F-4DEC-5202-1C19A93525CE}"/>
                </a:ext>
              </a:extLst>
            </p:cNvPr>
            <p:cNvGrpSpPr/>
            <p:nvPr/>
          </p:nvGrpSpPr>
          <p:grpSpPr>
            <a:xfrm>
              <a:off x="2827269" y="3872253"/>
              <a:ext cx="8743612" cy="1165223"/>
              <a:chOff x="2827269" y="3872253"/>
              <a:chExt cx="8743612" cy="116522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74A1E5-B8B0-286C-E834-0E4F99B08952}"/>
                  </a:ext>
                </a:extLst>
              </p:cNvPr>
              <p:cNvSpPr txBox="1"/>
              <p:nvPr/>
            </p:nvSpPr>
            <p:spPr>
              <a:xfrm>
                <a:off x="2827269" y="4329590"/>
                <a:ext cx="8743612" cy="707886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262626"/>
                    </a:solidFill>
                  </a:rPr>
                  <a:t>The degree of the polynomial from features to costs increases the complexity. </a:t>
                </a:r>
              </a:p>
              <a:p>
                <a:r>
                  <a:rPr lang="en-US" sz="2000" dirty="0">
                    <a:solidFill>
                      <a:srgbClr val="262626"/>
                    </a:solidFill>
                  </a:rPr>
                  <a:t>The higher the degree, the greater the difficulty </a:t>
                </a:r>
                <a:r>
                  <a:rPr lang="en-US" altLang="zh-CN" sz="2000">
                    <a:solidFill>
                      <a:srgbClr val="262626"/>
                    </a:solidFill>
                  </a:rPr>
                  <a:t>for learning</a:t>
                </a:r>
                <a:r>
                  <a:rPr lang="en-US" sz="2000">
                    <a:solidFill>
                      <a:srgbClr val="262626"/>
                    </a:solidFill>
                  </a:rPr>
                  <a:t>.</a:t>
                </a:r>
                <a:endParaRPr lang="en-US" sz="2000" dirty="0">
                  <a:solidFill>
                    <a:srgbClr val="262626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F3BFC2-C41E-D260-0A66-BB7473B11581}"/>
                  </a:ext>
                </a:extLst>
              </p:cNvPr>
              <p:cNvSpPr txBox="1"/>
              <p:nvPr/>
            </p:nvSpPr>
            <p:spPr>
              <a:xfrm>
                <a:off x="2827269" y="3872253"/>
                <a:ext cx="50320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C000"/>
                    </a:solidFill>
                  </a:rPr>
                  <a:t>Synthetic G</a:t>
                </a:r>
                <a:r>
                  <a:rPr lang="en-US" altLang="zh-CN" sz="2400" b="1" dirty="0">
                    <a:solidFill>
                      <a:srgbClr val="FFC000"/>
                    </a:solidFill>
                  </a:rPr>
                  <a:t>round Truth Generation</a:t>
                </a:r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967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-1" y="712701"/>
            <a:ext cx="3767667" cy="687606"/>
            <a:chOff x="-1" y="544294"/>
            <a:chExt cx="3767667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-1" y="1149350"/>
              <a:ext cx="366236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748597" cy="646331"/>
              <a:chOff x="3407137" y="2943708"/>
              <a:chExt cx="3748597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7485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– </a:t>
                </a:r>
                <a:r>
                  <a:rPr lang="en-US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T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SP20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35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1AF672-667E-0556-AB8F-C739AAF75260}"/>
                  </a:ext>
                </a:extLst>
              </p:cNvPr>
              <p:cNvSpPr txBox="1"/>
              <p:nvPr/>
            </p:nvSpPr>
            <p:spPr>
              <a:xfrm>
                <a:off x="3376796" y="1639454"/>
                <a:ext cx="54384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Traveling Salesperson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1AF672-667E-0556-AB8F-C739AAF75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796" y="1639454"/>
                <a:ext cx="5438408" cy="461665"/>
              </a:xfrm>
              <a:prstGeom prst="rect">
                <a:avLst/>
              </a:prstGeom>
              <a:blipFill>
                <a:blip r:embed="rId2"/>
                <a:stretch>
                  <a:fillRect l="-112" t="-10526" r="-123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2871B07-3B60-AD90-DC27-8A0D3703D9C4}"/>
              </a:ext>
            </a:extLst>
          </p:cNvPr>
          <p:cNvSpPr txBox="1"/>
          <p:nvPr/>
        </p:nvSpPr>
        <p:spPr>
          <a:xfrm>
            <a:off x="2988997" y="225493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 with Standard Deviation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0165D4-D598-DFFE-8062-EA2520C9147E}"/>
              </a:ext>
            </a:extLst>
          </p:cNvPr>
          <p:cNvSpPr txBox="1"/>
          <p:nvPr/>
        </p:nvSpPr>
        <p:spPr>
          <a:xfrm>
            <a:off x="2988997" y="431309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 with Standard Deviation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9760C7F-2EBD-9C98-B652-25E4A9D93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78609"/>
              </p:ext>
            </p:extLst>
          </p:nvPr>
        </p:nvGraphicFramePr>
        <p:xfrm>
          <a:off x="628848" y="285743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12.12 ± 0.89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7.35 ± 0.40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6.20 ± 0.24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7.69 ± 0.33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5.95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0.16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6.56 ± 0.21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12.21 ± 0.88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21.32 ± 1.81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8.01 ± 0.45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6.97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0.37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9.52 ± 0.64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7.48 ± 0.36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7.41 ± 0.37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14.31 ± 0.40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BAD2F36-1B0A-4124-7C23-7AE1644AA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554746"/>
              </p:ext>
            </p:extLst>
          </p:nvPr>
        </p:nvGraphicFramePr>
        <p:xfrm>
          <a:off x="628848" y="491559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1.52 ± 0.10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113.56 ± 3.16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107.15 ± 3.80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27.06 ± 2.17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175.23 ± 4.95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220.21 ± 24.20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b="1" dirty="0">
                          <a:solidFill>
                            <a:srgbClr val="FFC000"/>
                          </a:solidFill>
                        </a:rPr>
                        <a:t>25.92</a:t>
                      </a:r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 ± 4.23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1.53 ± 0.19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158.66 ± 9.65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102.19 ± 10.38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30.17 ± 2.62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185.13 ± 7.44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185.02 ± 5.09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b="1" dirty="0">
                          <a:solidFill>
                            <a:srgbClr val="FFC000"/>
                          </a:solidFill>
                        </a:rPr>
                        <a:t>25.48</a:t>
                      </a:r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 ± 3.66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22166C1-37B1-DC01-0791-413B3DDF584E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F6438A-E4BF-98C2-8E75-46C0FC59D0B7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B99DDE-5955-CBDF-42A3-80B6F4BCDD6C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844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-1" y="712701"/>
            <a:ext cx="3767667" cy="687606"/>
            <a:chOff x="-1" y="544294"/>
            <a:chExt cx="3767667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-1" y="1149350"/>
              <a:ext cx="366236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748597" cy="646331"/>
              <a:chOff x="3407137" y="2943708"/>
              <a:chExt cx="3748597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7485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– </a:t>
                </a:r>
                <a:r>
                  <a:rPr lang="en-US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T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SP50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36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7EA716-0940-0C23-0A16-92964D4363E7}"/>
                  </a:ext>
                </a:extLst>
              </p:cNvPr>
              <p:cNvSpPr txBox="1"/>
              <p:nvPr/>
            </p:nvSpPr>
            <p:spPr>
              <a:xfrm>
                <a:off x="3376796" y="1639454"/>
                <a:ext cx="54384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Traveling Salesperson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7EA716-0940-0C23-0A16-92964D436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796" y="1639454"/>
                <a:ext cx="5438408" cy="461665"/>
              </a:xfrm>
              <a:prstGeom prst="rect">
                <a:avLst/>
              </a:prstGeom>
              <a:blipFill>
                <a:blip r:embed="rId2"/>
                <a:stretch>
                  <a:fillRect l="-112" t="-10526" r="-123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9492CA6-65D7-13AB-9DBB-EBE17E1A3CC5}"/>
              </a:ext>
            </a:extLst>
          </p:cNvPr>
          <p:cNvSpPr txBox="1"/>
          <p:nvPr/>
        </p:nvSpPr>
        <p:spPr>
          <a:xfrm>
            <a:off x="2988997" y="225493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 with Standard Deviation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C81313-8186-2AE4-BCC2-47399FDACC99}"/>
              </a:ext>
            </a:extLst>
          </p:cNvPr>
          <p:cNvSpPr txBox="1"/>
          <p:nvPr/>
        </p:nvSpPr>
        <p:spPr>
          <a:xfrm>
            <a:off x="2988997" y="431309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 with Standard Deviation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79977EB-729E-FAB6-70EB-3089D171E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170275"/>
              </p:ext>
            </p:extLst>
          </p:nvPr>
        </p:nvGraphicFramePr>
        <p:xfrm>
          <a:off x="628848" y="285743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28.16 ± 1.08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15.19 ± 0.65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7.69 ± 0.22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9.59 ± 0.44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7.57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0.20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8.03 ± 0.23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14.31 ± 0.40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52.61 ± 2.36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23.25 ± 2.41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8.57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0.38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11.28 ± 0.80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10.26 ± 0.46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9.00 ± 0.52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17.12 ± 0.48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50B2428-4B68-F544-5AD6-B7ADD6257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20415"/>
              </p:ext>
            </p:extLst>
          </p:nvPr>
        </p:nvGraphicFramePr>
        <p:xfrm>
          <a:off x="628848" y="491559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1.55 ± 0.18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611.47 ± 23.52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518.07 ± 51.89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196.96 ± 35.92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1220.68 ± 85.39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1328.99 ± 28.87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b="1" dirty="0">
                          <a:solidFill>
                            <a:srgbClr val="FFC000"/>
                          </a:solidFill>
                        </a:rPr>
                        <a:t>151.80</a:t>
                      </a:r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 ± 24.21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1.16 ± 0.13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502.71 ± 16.03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573.87 ± 20.19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253.93 ± 27.67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1191.29 ± 42.63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1456.21 ± 34.18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b="1" dirty="0">
                          <a:solidFill>
                            <a:srgbClr val="FFC000"/>
                          </a:solidFill>
                        </a:rPr>
                        <a:t>155.95</a:t>
                      </a:r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 ± 24.46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DF13E559-357D-A68A-746A-139096A391D5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32C697-56B7-0A07-9F33-124225B983AA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21F6E1-88AC-D534-480B-186B2052D843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278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4" y="5629175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-1" y="712701"/>
            <a:ext cx="4109720" cy="687606"/>
            <a:chOff x="-1" y="544294"/>
            <a:chExt cx="410972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-1" y="1149350"/>
              <a:ext cx="3930651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4090651" cy="646331"/>
              <a:chOff x="3407136" y="2943708"/>
              <a:chExt cx="409065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40906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– </a:t>
                </a:r>
                <a:r>
                  <a:rPr lang="en-US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CVRP2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0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37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C1A12B-3D47-E7B0-C8E9-DA522E80D6FA}"/>
                  </a:ext>
                </a:extLst>
              </p:cNvPr>
              <p:cNvSpPr txBox="1"/>
              <p:nvPr/>
            </p:nvSpPr>
            <p:spPr>
              <a:xfrm>
                <a:off x="2956661" y="1639454"/>
                <a:ext cx="627867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Capacity Vehicle Routing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C1A12B-3D47-E7B0-C8E9-DA522E80D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661" y="1639454"/>
                <a:ext cx="6278677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37361DF-2EC5-32CE-5CFE-327F77C05144}"/>
              </a:ext>
            </a:extLst>
          </p:cNvPr>
          <p:cNvSpPr txBox="1"/>
          <p:nvPr/>
        </p:nvSpPr>
        <p:spPr>
          <a:xfrm>
            <a:off x="2988997" y="225493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 with Standard Deviation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67BE29-D2FD-3A47-CAF5-A18230E2A5D5}"/>
              </a:ext>
            </a:extLst>
          </p:cNvPr>
          <p:cNvSpPr txBox="1"/>
          <p:nvPr/>
        </p:nvSpPr>
        <p:spPr>
          <a:xfrm>
            <a:off x="2988997" y="431309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 with Standard Deviation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F56AB2F-F439-0733-B880-7A38E8596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3992"/>
              </p:ext>
            </p:extLst>
          </p:nvPr>
        </p:nvGraphicFramePr>
        <p:xfrm>
          <a:off x="628848" y="285743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10.10 ± 0.64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9.26 ± 1.56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6.44 ± 0.24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7.92 ± 0.52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5.94 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± 0.25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6.32 ± 0.28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15.77 ± 0.96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19.50 ± 1.22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11.64 ± 0.25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7.94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0.54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11.44 ± 1.14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8.75 ± 0.28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8.09 ± 0.57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18.96 ± 1.01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0077A0A-749D-3DB7-02DB-F29FAB12B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573773"/>
              </p:ext>
            </p:extLst>
          </p:nvPr>
        </p:nvGraphicFramePr>
        <p:xfrm>
          <a:off x="628848" y="491559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1.65 ± 0.48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213.56 ± 42.36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153.56 ± 11.08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b="1" dirty="0">
                          <a:solidFill>
                            <a:srgbClr val="FFC000"/>
                          </a:solidFill>
                        </a:rPr>
                        <a:t>44.52</a:t>
                      </a:r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 ± 6.27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7020.11 ± 1043.05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3773.31 ± 288.84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583.56 ± 170.67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1.54 ± 0.25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208.95 ± 12.90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127.94 ± 13.84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b="1" dirty="0">
                          <a:solidFill>
                            <a:srgbClr val="FFC000"/>
                          </a:solidFill>
                        </a:rPr>
                        <a:t>51.83</a:t>
                      </a:r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 ± 8.78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2204.83 ± 99.86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6197.84 ± 288.63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470.20 ± 84.46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36368A85-3FEE-7906-10C3-48B4B1FF271B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B5930A-F06A-B01A-E7A5-3DAA85AA78FF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7C4692-6114-0345-80F1-E87AE2E6A5AF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8840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-1" y="712701"/>
            <a:ext cx="4109720" cy="687606"/>
            <a:chOff x="-1" y="544294"/>
            <a:chExt cx="410972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-1" y="1149350"/>
              <a:ext cx="3930651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4090651" cy="646331"/>
              <a:chOff x="3407136" y="2943708"/>
              <a:chExt cx="409065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40906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– </a:t>
                </a:r>
                <a:r>
                  <a:rPr lang="en-US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CVRP3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0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38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A18925-79B8-25B0-1EC8-28385031716D}"/>
                  </a:ext>
                </a:extLst>
              </p:cNvPr>
              <p:cNvSpPr txBox="1"/>
              <p:nvPr/>
            </p:nvSpPr>
            <p:spPr>
              <a:xfrm>
                <a:off x="4247069" y="2064830"/>
                <a:ext cx="627867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Capacity Vehicle Routing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A18925-79B8-25B0-1EC8-283850317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069" y="2064830"/>
                <a:ext cx="6278677" cy="461665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88215B0-6B90-21CF-4B94-57F153EC4443}"/>
              </a:ext>
            </a:extLst>
          </p:cNvPr>
          <p:cNvSpPr txBox="1"/>
          <p:nvPr/>
        </p:nvSpPr>
        <p:spPr>
          <a:xfrm>
            <a:off x="4024606" y="2680306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F6AF7-8642-D924-A4A7-C6DB19648546}"/>
              </a:ext>
            </a:extLst>
          </p:cNvPr>
          <p:cNvSpPr txBox="1"/>
          <p:nvPr/>
        </p:nvSpPr>
        <p:spPr>
          <a:xfrm>
            <a:off x="4024606" y="4299301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61C3812-3D89-5AAF-6090-3A377D382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639029"/>
              </p:ext>
            </p:extLst>
          </p:nvPr>
        </p:nvGraphicFramePr>
        <p:xfrm>
          <a:off x="2906472" y="3217084"/>
          <a:ext cx="89598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984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19.72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12.54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9.13</a:t>
                      </a:r>
                      <a:endParaRPr lang="en-US" sz="1600" dirty="0">
                        <a:solidFill>
                          <a:srgbClr val="E5E5E5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9.99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N/A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1600" dirty="0">
                        <a:solidFill>
                          <a:srgbClr val="E5E5E5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18.28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574C0DA-6BB5-9E3D-39D5-803723215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666903"/>
              </p:ext>
            </p:extLst>
          </p:nvPr>
        </p:nvGraphicFramePr>
        <p:xfrm>
          <a:off x="2906472" y="4901807"/>
          <a:ext cx="89454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180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9.27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331.73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287.77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132.62</a:t>
                      </a:r>
                      <a:endParaRPr lang="en-US" sz="1600" dirty="0">
                        <a:solidFill>
                          <a:srgbClr val="E5E5E5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≥100h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1180" dirty="0">
                        <a:solidFill>
                          <a:srgbClr val="E5E5E5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884.95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0F205513-311A-CAAB-A5A7-BBB16051F3FF}"/>
              </a:ext>
            </a:extLst>
          </p:cNvPr>
          <p:cNvGrpSpPr/>
          <p:nvPr/>
        </p:nvGrpSpPr>
        <p:grpSpPr>
          <a:xfrm>
            <a:off x="256173" y="3085546"/>
            <a:ext cx="2338755" cy="2538869"/>
            <a:chOff x="323806" y="3085546"/>
            <a:chExt cx="2338755" cy="253886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07F18E-590F-6290-20FA-8C10E0E2307D}"/>
                </a:ext>
              </a:extLst>
            </p:cNvPr>
            <p:cNvSpPr/>
            <p:nvPr/>
          </p:nvSpPr>
          <p:spPr>
            <a:xfrm>
              <a:off x="323806" y="3085546"/>
              <a:ext cx="2122792" cy="231749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29707B2-73A7-4771-8415-4BA9AA715C2E}"/>
                </a:ext>
              </a:extLst>
            </p:cNvPr>
            <p:cNvSpPr/>
            <p:nvPr/>
          </p:nvSpPr>
          <p:spPr>
            <a:xfrm>
              <a:off x="539769" y="3306921"/>
              <a:ext cx="2122792" cy="2317494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7B5E15-498D-9328-A984-E70DF02947D7}"/>
                </a:ext>
              </a:extLst>
            </p:cNvPr>
            <p:cNvSpPr txBox="1"/>
            <p:nvPr/>
          </p:nvSpPr>
          <p:spPr>
            <a:xfrm>
              <a:off x="626303" y="3648714"/>
              <a:ext cx="1949723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Due to the scale of the problem, we did not repeat our experimental evaluation with random seeds.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91CDB6-F270-E3B7-F72C-021887D1552C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E4437B-6B51-F3D3-07D1-9A8252F5750E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C466B9-17D2-95CA-A230-7E5DC7795D24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615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-1" y="712701"/>
            <a:ext cx="4610501" cy="687606"/>
            <a:chOff x="-1" y="544294"/>
            <a:chExt cx="4610501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-1" y="1149350"/>
              <a:ext cx="4392614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7" y="544294"/>
              <a:ext cx="4591433" cy="646331"/>
              <a:chOff x="3407135" y="2943708"/>
              <a:chExt cx="4591433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5" y="2943708"/>
                <a:ext cx="45914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– Relaxation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39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8727E3-E945-9ADF-0518-7AA7A7FF4323}"/>
                  </a:ext>
                </a:extLst>
              </p:cNvPr>
              <p:cNvSpPr txBox="1"/>
              <p:nvPr/>
            </p:nvSpPr>
            <p:spPr>
              <a:xfrm>
                <a:off x="3053719" y="1503038"/>
                <a:ext cx="60774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Traveling Salesperson with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dirty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8727E3-E945-9ADF-0518-7AA7A7FF4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719" y="1503038"/>
                <a:ext cx="6077451" cy="461665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87CFC47-1887-FCCC-386C-27F61B7ACCBC}"/>
              </a:ext>
            </a:extLst>
          </p:cNvPr>
          <p:cNvSpPr txBox="1"/>
          <p:nvPr/>
        </p:nvSpPr>
        <p:spPr>
          <a:xfrm>
            <a:off x="886894" y="1966582"/>
            <a:ext cx="42537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1C7F30-2AD4-A000-16BD-2935E028D8E9}"/>
              </a:ext>
            </a:extLst>
          </p:cNvPr>
          <p:cNvSpPr txBox="1"/>
          <p:nvPr/>
        </p:nvSpPr>
        <p:spPr>
          <a:xfrm>
            <a:off x="7536937" y="1968584"/>
            <a:ext cx="3214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A190AE-4F92-BA9F-1912-4BE94DB53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977745"/>
              </p:ext>
            </p:extLst>
          </p:nvPr>
        </p:nvGraphicFramePr>
        <p:xfrm>
          <a:off x="371909" y="2490086"/>
          <a:ext cx="53636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905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3452808097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</a:tblGrid>
              <a:tr h="31881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 Rel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 Rel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7.69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0.22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10.17 ± 0.23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11.11 ± 0.33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8.57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0.38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13.14 ± 0.46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13.38 ± 0.58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E743113-CF27-A27F-BCC0-E5B739B6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078385"/>
              </p:ext>
            </p:extLst>
          </p:nvPr>
        </p:nvGraphicFramePr>
        <p:xfrm>
          <a:off x="6290109" y="2567086"/>
          <a:ext cx="53636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905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2170509860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</a:tblGrid>
              <a:tr h="31881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 Rel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 Rel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518.07 ± 51.89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386.06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 ± 9.69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536.67 ± 4.94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573.87 ± 20.19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636.99 ± 3.04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510.37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 ± 3.46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009564-4F87-6835-47D5-F40951DDBFE9}"/>
                  </a:ext>
                </a:extLst>
              </p:cNvPr>
              <p:cNvSpPr txBox="1"/>
              <p:nvPr/>
            </p:nvSpPr>
            <p:spPr>
              <a:xfrm>
                <a:off x="3166151" y="3995708"/>
                <a:ext cx="60774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Capacity Vehicle Routing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dirty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009564-4F87-6835-47D5-F40951DD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151" y="3995708"/>
                <a:ext cx="6077451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5FD8BD6-E362-3872-9267-9D60E513BFA5}"/>
              </a:ext>
            </a:extLst>
          </p:cNvPr>
          <p:cNvSpPr txBox="1"/>
          <p:nvPr/>
        </p:nvSpPr>
        <p:spPr>
          <a:xfrm>
            <a:off x="886893" y="4459252"/>
            <a:ext cx="42537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CB0044-AA91-815B-7164-7D3B148A73E5}"/>
              </a:ext>
            </a:extLst>
          </p:cNvPr>
          <p:cNvSpPr txBox="1"/>
          <p:nvPr/>
        </p:nvSpPr>
        <p:spPr>
          <a:xfrm>
            <a:off x="7536937" y="4461254"/>
            <a:ext cx="3214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DF777F0-2AD7-9F89-685D-83140F9BD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047446"/>
              </p:ext>
            </p:extLst>
          </p:nvPr>
        </p:nvGraphicFramePr>
        <p:xfrm>
          <a:off x="371909" y="4984758"/>
          <a:ext cx="53636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906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40906">
                  <a:extLst>
                    <a:ext uri="{9D8B030D-6E8A-4147-A177-3AD203B41FA5}">
                      <a16:colId xmlns:a16="http://schemas.microsoft.com/office/drawing/2014/main" val="3951819531"/>
                    </a:ext>
                  </a:extLst>
                </a:gridCol>
                <a:gridCol w="1340906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40906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</a:tblGrid>
              <a:tr h="31881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 Rel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 Rel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6.44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0.24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8.03 ± 0.38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17.07 ± 0.63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7.94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0.54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15.73 ± 0.39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19.19 ± 1.66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646650D-6B78-716A-A5FD-8E0B444FD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750957"/>
              </p:ext>
            </p:extLst>
          </p:nvPr>
        </p:nvGraphicFramePr>
        <p:xfrm>
          <a:off x="6290109" y="4984758"/>
          <a:ext cx="53636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905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2536233774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</a:tblGrid>
              <a:tr h="31881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 Rel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 Rel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153.56 ± 11.08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78.95 ± 0.73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78.80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 ± 1.19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127.94 ± 13.84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78.74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 ± 3.82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81.80 ± 0.86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5581D-00C5-497B-EDAA-3EB615A3A44B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8BAF35-EFFA-7376-08A1-B56E34F64EE3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52EF9C-1DB0-1762-7C15-F02D42E5F50B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7170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1744133" cy="687606"/>
            <a:chOff x="0" y="544294"/>
            <a:chExt cx="1744133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665287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3" y="544294"/>
              <a:ext cx="1725060" cy="646331"/>
              <a:chOff x="3407141" y="2943708"/>
              <a:chExt cx="1725060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2" y="3055808"/>
                <a:ext cx="3251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1" y="2943708"/>
                <a:ext cx="1725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N</a:t>
                </a:r>
                <a:r>
                  <a:rPr lang="en-US" altLang="zh-CN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otation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8EDA26C-6101-BBCD-57D4-E87CBBEE5DF1}"/>
              </a:ext>
            </a:extLst>
          </p:cNvPr>
          <p:cNvGrpSpPr/>
          <p:nvPr/>
        </p:nvGrpSpPr>
        <p:grpSpPr>
          <a:xfrm>
            <a:off x="255427" y="2563180"/>
            <a:ext cx="6886706" cy="2859259"/>
            <a:chOff x="270910" y="2268941"/>
            <a:chExt cx="6886706" cy="2859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8846CCC-508F-A219-7E09-80A301D33D47}"/>
                    </a:ext>
                  </a:extLst>
                </p:cNvPr>
                <p:cNvSpPr txBox="1"/>
                <p:nvPr/>
              </p:nvSpPr>
              <p:spPr>
                <a:xfrm>
                  <a:off x="453665" y="3254747"/>
                  <a:ext cx="6703951" cy="9276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44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44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44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44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44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440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40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sz="4400" i="1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440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400" b="0" i="0" smtClean="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4400" smtClean="0">
                                    <a:solidFill>
                                      <a:srgbClr val="747474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400" smtClean="0">
                                    <a:solidFill>
                                      <a:srgbClr val="747474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4400" b="1" i="1" smtClean="0">
                                    <a:solidFill>
                                      <a:srgbClr val="747474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sz="4400" b="1" i="1" smtClean="0">
                                    <a:solidFill>
                                      <a:srgbClr val="747474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400" smtClean="0">
                                    <a:solidFill>
                                      <a:srgbClr val="FFCC66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400" smtClean="0">
                                    <a:solidFill>
                                      <a:srgbClr val="FFCC66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4400" i="1" smtClean="0">
                                        <a:solidFill>
                                          <a:srgbClr val="FFCC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b="0" i="1" smtClean="0">
                                        <a:solidFill>
                                          <a:srgbClr val="FFCC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44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8846CCC-508F-A219-7E09-80A301D33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65" y="3254747"/>
                  <a:ext cx="6703951" cy="9276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5F237A5-E205-4483-C5B8-4DB9B9D3EF3C}"/>
                </a:ext>
              </a:extLst>
            </p:cNvPr>
            <p:cNvGrpSpPr/>
            <p:nvPr/>
          </p:nvGrpSpPr>
          <p:grpSpPr>
            <a:xfrm>
              <a:off x="270910" y="4246456"/>
              <a:ext cx="1474360" cy="881744"/>
              <a:chOff x="3581110" y="4177442"/>
              <a:chExt cx="1747240" cy="1044940"/>
            </a:xfrm>
          </p:grpSpPr>
          <p:sp>
            <p:nvSpPr>
              <p:cNvPr id="20" name="Left Brace 19">
                <a:extLst>
                  <a:ext uri="{FF2B5EF4-FFF2-40B4-BE49-F238E27FC236}">
                    <a16:creationId xmlns:a16="http://schemas.microsoft.com/office/drawing/2014/main" id="{D6EAA945-4667-FBC8-62C1-2B62D0658D9D}"/>
                  </a:ext>
                </a:extLst>
              </p:cNvPr>
              <p:cNvSpPr/>
              <p:nvPr/>
            </p:nvSpPr>
            <p:spPr>
              <a:xfrm rot="16200000">
                <a:off x="4271090" y="4165553"/>
                <a:ext cx="337457" cy="361236"/>
              </a:xfrm>
              <a:prstGeom prst="leftBrace">
                <a:avLst/>
              </a:prstGeom>
              <a:ln w="28575">
                <a:solidFill>
                  <a:srgbClr val="E5E5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8" name="TextBox 39">
                <a:extLst>
                  <a:ext uri="{FF2B5EF4-FFF2-40B4-BE49-F238E27FC236}">
                    <a16:creationId xmlns:a16="http://schemas.microsoft.com/office/drawing/2014/main" id="{29FD23B8-5742-7C54-D662-7A3A48BDCC80}"/>
                  </a:ext>
                </a:extLst>
              </p:cNvPr>
              <p:cNvSpPr txBox="1"/>
              <p:nvPr/>
            </p:nvSpPr>
            <p:spPr>
              <a:xfrm>
                <a:off x="3581110" y="4506113"/>
                <a:ext cx="1747240" cy="71626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E5E5E5"/>
                    </a:solidFill>
                    <a:latin typeface="+mn-lt"/>
                  </a:rPr>
                  <a:t>Decision Variables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10560CE-5031-268C-25AC-0AB2DFC1ECD2}"/>
                </a:ext>
              </a:extLst>
            </p:cNvPr>
            <p:cNvGrpSpPr/>
            <p:nvPr/>
          </p:nvGrpSpPr>
          <p:grpSpPr>
            <a:xfrm>
              <a:off x="1183010" y="2268941"/>
              <a:ext cx="2118748" cy="985968"/>
              <a:chOff x="4448549" y="1910804"/>
              <a:chExt cx="2510894" cy="1168454"/>
            </a:xfrm>
          </p:grpSpPr>
          <p:sp>
            <p:nvSpPr>
              <p:cNvPr id="18" name="Left Brace 17">
                <a:extLst>
                  <a:ext uri="{FF2B5EF4-FFF2-40B4-BE49-F238E27FC236}">
                    <a16:creationId xmlns:a16="http://schemas.microsoft.com/office/drawing/2014/main" id="{318742BE-044D-00F3-9073-ADE72EFA4DD4}"/>
                  </a:ext>
                </a:extLst>
              </p:cNvPr>
              <p:cNvSpPr/>
              <p:nvPr/>
            </p:nvSpPr>
            <p:spPr>
              <a:xfrm rot="5400000">
                <a:off x="5535267" y="2338409"/>
                <a:ext cx="337457" cy="1144241"/>
              </a:xfrm>
              <a:prstGeom prst="leftBrace">
                <a:avLst/>
              </a:prstGeom>
              <a:ln w="28575">
                <a:solidFill>
                  <a:srgbClr val="FFC1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" name="TextBox 39">
                <a:extLst>
                  <a:ext uri="{FF2B5EF4-FFF2-40B4-BE49-F238E27FC236}">
                    <a16:creationId xmlns:a16="http://schemas.microsoft.com/office/drawing/2014/main" id="{FB3AB8AD-A9E2-FB47-967B-019F1D960AB0}"/>
                  </a:ext>
                </a:extLst>
              </p:cNvPr>
              <p:cNvSpPr txBox="1"/>
              <p:nvPr/>
            </p:nvSpPr>
            <p:spPr>
              <a:xfrm>
                <a:off x="4448549" y="1910804"/>
                <a:ext cx="2510894" cy="71626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FFC100"/>
                    </a:solidFill>
                    <a:latin typeface="+mn-lt"/>
                    <a:cs typeface="Arial" panose="020B0604020202020204" pitchFamily="34" charset="0"/>
                  </a:rPr>
                  <a:t>Linear Objective</a:t>
                </a:r>
              </a:p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FFC100"/>
                    </a:solidFill>
                    <a:latin typeface="+mn-lt"/>
                    <a:cs typeface="Arial" panose="020B0604020202020204" pitchFamily="34" charset="0"/>
                  </a:rPr>
                  <a:t>Function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A63AABE-5876-DDA6-6AB0-138A89D40CD1}"/>
                </a:ext>
              </a:extLst>
            </p:cNvPr>
            <p:cNvGrpSpPr/>
            <p:nvPr/>
          </p:nvGrpSpPr>
          <p:grpSpPr>
            <a:xfrm>
              <a:off x="2869761" y="3954867"/>
              <a:ext cx="1474359" cy="889160"/>
              <a:chOff x="3471555" y="4177443"/>
              <a:chExt cx="1747240" cy="1053728"/>
            </a:xfrm>
          </p:grpSpPr>
          <p:sp>
            <p:nvSpPr>
              <p:cNvPr id="16" name="Left Brace 15">
                <a:extLst>
                  <a:ext uri="{FF2B5EF4-FFF2-40B4-BE49-F238E27FC236}">
                    <a16:creationId xmlns:a16="http://schemas.microsoft.com/office/drawing/2014/main" id="{0ABEA349-DA6D-3042-E22D-2A7257E2A9D7}"/>
                  </a:ext>
                </a:extLst>
              </p:cNvPr>
              <p:cNvSpPr/>
              <p:nvPr/>
            </p:nvSpPr>
            <p:spPr>
              <a:xfrm rot="16200000">
                <a:off x="4176446" y="3645545"/>
                <a:ext cx="337458" cy="1401253"/>
              </a:xfrm>
              <a:prstGeom prst="leftBrace">
                <a:avLst/>
              </a:prstGeom>
              <a:ln w="28575">
                <a:solidFill>
                  <a:srgbClr val="7474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" name="TextBox 39">
                <a:extLst>
                  <a:ext uri="{FF2B5EF4-FFF2-40B4-BE49-F238E27FC236}">
                    <a16:creationId xmlns:a16="http://schemas.microsoft.com/office/drawing/2014/main" id="{008A044C-BF55-73D4-77DE-C050E2D8EE39}"/>
                  </a:ext>
                </a:extLst>
              </p:cNvPr>
              <p:cNvSpPr txBox="1"/>
              <p:nvPr/>
            </p:nvSpPr>
            <p:spPr>
              <a:xfrm>
                <a:off x="3471555" y="4514901"/>
                <a:ext cx="1747240" cy="71627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747474"/>
                    </a:solidFill>
                    <a:latin typeface="+mn-lt"/>
                  </a:rPr>
                  <a:t>Feasible</a:t>
                </a:r>
              </a:p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747474"/>
                    </a:solidFill>
                    <a:latin typeface="+mn-lt"/>
                  </a:rPr>
                  <a:t>Region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83CA05C-DF36-C32E-1C40-6D13B53401C2}"/>
                </a:ext>
              </a:extLst>
            </p:cNvPr>
            <p:cNvGrpSpPr/>
            <p:nvPr/>
          </p:nvGrpSpPr>
          <p:grpSpPr>
            <a:xfrm>
              <a:off x="4656920" y="2552894"/>
              <a:ext cx="2119886" cy="701853"/>
              <a:chOff x="5137224" y="2247510"/>
              <a:chExt cx="2512244" cy="831754"/>
            </a:xfrm>
          </p:grpSpPr>
          <p:sp>
            <p:nvSpPr>
              <p:cNvPr id="31" name="Left Brace 30">
                <a:extLst>
                  <a:ext uri="{FF2B5EF4-FFF2-40B4-BE49-F238E27FC236}">
                    <a16:creationId xmlns:a16="http://schemas.microsoft.com/office/drawing/2014/main" id="{C3252BD3-4BF0-0846-9FBB-68F474A36121}"/>
                  </a:ext>
                </a:extLst>
              </p:cNvPr>
              <p:cNvSpPr/>
              <p:nvPr/>
            </p:nvSpPr>
            <p:spPr>
              <a:xfrm rot="5400000">
                <a:off x="6195056" y="1683975"/>
                <a:ext cx="337457" cy="2453122"/>
              </a:xfrm>
              <a:prstGeom prst="leftBrace">
                <a:avLst/>
              </a:prstGeom>
              <a:ln w="28575">
                <a:solidFill>
                  <a:srgbClr val="FFCC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FFCC66"/>
                  </a:solidFill>
                </a:endParaRPr>
              </a:p>
            </p:txBody>
          </p:sp>
          <p:sp>
            <p:nvSpPr>
              <p:cNvPr id="33" name="TextBox 39">
                <a:extLst>
                  <a:ext uri="{FF2B5EF4-FFF2-40B4-BE49-F238E27FC236}">
                    <a16:creationId xmlns:a16="http://schemas.microsoft.com/office/drawing/2014/main" id="{057080A8-C87D-E2C5-2526-361B4329F3C1}"/>
                  </a:ext>
                </a:extLst>
              </p:cNvPr>
              <p:cNvSpPr txBox="1"/>
              <p:nvPr/>
            </p:nvSpPr>
            <p:spPr>
              <a:xfrm>
                <a:off x="5138572" y="2247510"/>
                <a:ext cx="2510896" cy="43768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FFCC66"/>
                    </a:solidFill>
                    <a:latin typeface="+mn-lt"/>
                    <a:cs typeface="Arial" panose="020B0604020202020204" pitchFamily="34" charset="0"/>
                  </a:rPr>
                  <a:t>B</a:t>
                </a:r>
                <a:r>
                  <a:rPr lang="en-US" altLang="zh-CN" sz="1800" b="1" dirty="0">
                    <a:solidFill>
                      <a:srgbClr val="FFCC66"/>
                    </a:solidFill>
                    <a:latin typeface="+mn-lt"/>
                    <a:cs typeface="Arial" panose="020B0604020202020204" pitchFamily="34" charset="0"/>
                  </a:rPr>
                  <a:t>inary Domain</a:t>
                </a:r>
                <a:endParaRPr lang="en-US" sz="1800" b="1" dirty="0">
                  <a:solidFill>
                    <a:srgbClr val="FFCC66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3D9AADA-F3B6-AA74-BB88-53F566264FE4}"/>
              </a:ext>
            </a:extLst>
          </p:cNvPr>
          <p:cNvGrpSpPr/>
          <p:nvPr/>
        </p:nvGrpSpPr>
        <p:grpSpPr>
          <a:xfrm>
            <a:off x="7433707" y="1607505"/>
            <a:ext cx="4758292" cy="4317048"/>
            <a:chOff x="8292028" y="1636396"/>
            <a:chExt cx="3900007" cy="3538353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1AC89EF-4E36-0B2C-AF52-57F9663699AF}"/>
                </a:ext>
              </a:extLst>
            </p:cNvPr>
            <p:cNvSpPr/>
            <p:nvPr/>
          </p:nvSpPr>
          <p:spPr>
            <a:xfrm>
              <a:off x="9229414" y="2977293"/>
              <a:ext cx="1239612" cy="1241789"/>
            </a:xfrm>
            <a:prstGeom prst="rect">
              <a:avLst/>
            </a:prstGeom>
            <a:pattFill prst="wdUpDiag">
              <a:fgClr>
                <a:srgbClr val="747474"/>
              </a:fgClr>
              <a:bgClr>
                <a:schemeClr val="tx1">
                  <a:lumMod val="85000"/>
                  <a:lumOff val="1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5" name="Isosceles Triangle 154">
              <a:extLst>
                <a:ext uri="{FF2B5EF4-FFF2-40B4-BE49-F238E27FC236}">
                  <a16:creationId xmlns:a16="http://schemas.microsoft.com/office/drawing/2014/main" id="{1A24FA49-760E-5330-00E0-64247D6F1C3D}"/>
                </a:ext>
              </a:extLst>
            </p:cNvPr>
            <p:cNvSpPr/>
            <p:nvPr/>
          </p:nvSpPr>
          <p:spPr>
            <a:xfrm rot="10800000">
              <a:off x="9886952" y="2978582"/>
              <a:ext cx="582327" cy="582327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71DA8A4-370D-B00C-C085-C3ABBBDDD594}"/>
                </a:ext>
              </a:extLst>
            </p:cNvPr>
            <p:cNvGrpSpPr/>
            <p:nvPr/>
          </p:nvGrpSpPr>
          <p:grpSpPr>
            <a:xfrm>
              <a:off x="8292028" y="1636396"/>
              <a:ext cx="3105006" cy="3538353"/>
              <a:chOff x="2390960" y="-369710"/>
              <a:chExt cx="5386561" cy="6138329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9B369AE8-94BF-1774-9867-474ADDF5D48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2789560" y="2674057"/>
                <a:ext cx="6087533" cy="0"/>
              </a:xfrm>
              <a:prstGeom prst="line">
                <a:avLst/>
              </a:prstGeom>
              <a:ln w="38100">
                <a:solidFill>
                  <a:srgbClr val="7474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3A64E815-64A8-70E3-D48E-2D0345058B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8089" y="490471"/>
                <a:ext cx="0" cy="5278148"/>
              </a:xfrm>
              <a:prstGeom prst="line">
                <a:avLst/>
              </a:prstGeom>
              <a:ln w="38100">
                <a:solidFill>
                  <a:srgbClr val="7474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90778DA-E391-07DC-A83A-4E79118FB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0960" y="1925159"/>
                <a:ext cx="5386561" cy="0"/>
              </a:xfrm>
              <a:prstGeom prst="line">
                <a:avLst/>
              </a:prstGeom>
              <a:ln w="38100">
                <a:solidFill>
                  <a:srgbClr val="7474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8BDFF7-B818-0728-A4FF-05FF69418108}"/>
                </a:ext>
              </a:extLst>
            </p:cNvPr>
            <p:cNvGrpSpPr/>
            <p:nvPr/>
          </p:nvGrpSpPr>
          <p:grpSpPr>
            <a:xfrm>
              <a:off x="8292028" y="2032518"/>
              <a:ext cx="3571885" cy="3105513"/>
              <a:chOff x="2390082" y="311684"/>
              <a:chExt cx="6196502" cy="5387439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6887E63F-D5EB-0F88-6740-AA023158A89D}"/>
                  </a:ext>
                </a:extLst>
              </p:cNvPr>
              <p:cNvGrpSpPr/>
              <p:nvPr/>
            </p:nvGrpSpPr>
            <p:grpSpPr>
              <a:xfrm>
                <a:off x="2390082" y="311684"/>
                <a:ext cx="5387439" cy="5387439"/>
                <a:chOff x="2390082" y="311684"/>
                <a:chExt cx="5387439" cy="5387439"/>
              </a:xfrm>
            </p:grpSpPr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8D6D447F-16F3-E11F-D79B-8C189A62B461}"/>
                    </a:ext>
                  </a:extLst>
                </p:cNvPr>
                <p:cNvCxnSpPr/>
                <p:nvPr/>
              </p:nvCxnSpPr>
              <p:spPr>
                <a:xfrm>
                  <a:off x="2390082" y="4128843"/>
                  <a:ext cx="5387439" cy="0"/>
                </a:xfrm>
                <a:prstGeom prst="straightConnector1">
                  <a:avLst/>
                </a:prstGeom>
                <a:ln w="28575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D5422205-B81B-5FE5-84E4-53ED727238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300957" y="3005404"/>
                  <a:ext cx="5387439" cy="0"/>
                </a:xfrm>
                <a:prstGeom prst="straightConnector1">
                  <a:avLst/>
                </a:prstGeom>
                <a:ln w="28575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40F25F9F-5FFC-05E0-9DA9-B1505B57AA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49776" y="4120911"/>
                      <a:ext cx="630029" cy="6973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40F25F9F-5FFC-05E0-9DA9-B1505B57AA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49776" y="4120911"/>
                      <a:ext cx="630029" cy="69734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TextBox 116">
                      <a:extLst>
                        <a:ext uri="{FF2B5EF4-FFF2-40B4-BE49-F238E27FC236}">
                          <a16:creationId xmlns:a16="http://schemas.microsoft.com/office/drawing/2014/main" id="{659D1FF9-3776-CCD0-FDEE-6DBE6B12ED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8699" y="4084027"/>
                      <a:ext cx="630029" cy="6973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7" name="TextBox 116">
                      <a:extLst>
                        <a:ext uri="{FF2B5EF4-FFF2-40B4-BE49-F238E27FC236}">
                          <a16:creationId xmlns:a16="http://schemas.microsoft.com/office/drawing/2014/main" id="{659D1FF9-3776-CCD0-FDEE-6DBE6B12ED4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78699" y="4084027"/>
                      <a:ext cx="630029" cy="69734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C018874-54AB-DBE1-FDE9-CF8585BEED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51785" y="1863520"/>
                      <a:ext cx="630029" cy="6973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0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C018874-54AB-DBE1-FDE9-CF8585BEED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51785" y="1863520"/>
                      <a:ext cx="630029" cy="69734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BED9292-6FA0-1170-0966-ED533E9CEC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6208" y="1925708"/>
                  <a:ext cx="1069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8D889361-DA22-089F-2441-023B5E749E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8089" y="4004180"/>
                  <a:ext cx="0" cy="131015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CA1E85B7-BEB1-4A36-E2F4-9A60F45569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9546" y="4028259"/>
                  <a:ext cx="0" cy="105868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48870615-B2FF-4A86-267F-53A739DF1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82333" y="4028259"/>
                  <a:ext cx="0" cy="108517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47B20111-AB9F-2DFD-534F-34FA76574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6930" y="3022520"/>
                  <a:ext cx="122472" cy="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68444E3F-16DA-107F-652C-36BBE3818F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6930" y="827898"/>
                  <a:ext cx="122472" cy="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32331159-2EC3-991F-D717-BB1864F14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86208" y="1925159"/>
                  <a:ext cx="123193" cy="160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226F3724-1D39-3813-5624-E9CC5C20EA82}"/>
                      </a:ext>
                    </a:extLst>
                  </p:cNvPr>
                  <p:cNvSpPr txBox="1"/>
                  <p:nvPr/>
                </p:nvSpPr>
                <p:spPr>
                  <a:xfrm>
                    <a:off x="7663886" y="3843758"/>
                    <a:ext cx="922698" cy="694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226F3724-1D39-3813-5624-E9CC5C20EA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3886" y="3843758"/>
                    <a:ext cx="922698" cy="694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AC61577-27CE-FE76-4849-A6E6833F64B8}"/>
                    </a:ext>
                  </a:extLst>
                </p:cNvPr>
                <p:cNvSpPr txBox="1"/>
                <p:nvPr/>
              </p:nvSpPr>
              <p:spPr>
                <a:xfrm>
                  <a:off x="9035686" y="1707070"/>
                  <a:ext cx="5378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AC61577-27CE-FE76-4849-A6E6833F6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5686" y="1707070"/>
                  <a:ext cx="537840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7C50590-4199-0EC5-7951-A7E60CBA1CE5}"/>
                </a:ext>
              </a:extLst>
            </p:cNvPr>
            <p:cNvSpPr/>
            <p:nvPr/>
          </p:nvSpPr>
          <p:spPr>
            <a:xfrm>
              <a:off x="9151308" y="4180201"/>
              <a:ext cx="131291" cy="13129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A8575DE5-41E8-79E8-53BA-7342BFF50FD3}"/>
                </a:ext>
              </a:extLst>
            </p:cNvPr>
            <p:cNvSpPr/>
            <p:nvPr/>
          </p:nvSpPr>
          <p:spPr>
            <a:xfrm>
              <a:off x="10428277" y="4170265"/>
              <a:ext cx="131291" cy="13129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FD68F29-9870-BAB2-4DDD-AAD4AC29ED6E}"/>
                </a:ext>
              </a:extLst>
            </p:cNvPr>
            <p:cNvSpPr/>
            <p:nvPr/>
          </p:nvSpPr>
          <p:spPr>
            <a:xfrm>
              <a:off x="9151308" y="2893595"/>
              <a:ext cx="131291" cy="13129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AF10AAE1-A6F8-5E67-165F-12B79FE7399E}"/>
                    </a:ext>
                  </a:extLst>
                </p:cNvPr>
                <p:cNvSpPr txBox="1"/>
                <p:nvPr/>
              </p:nvSpPr>
              <p:spPr>
                <a:xfrm>
                  <a:off x="10694522" y="3567769"/>
                  <a:ext cx="1497513" cy="2679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≤3</m:t>
                        </m:r>
                      </m:oMath>
                    </m:oMathPara>
                  </a14:m>
                  <a:endParaRPr lang="en-US" sz="2000" i="1" dirty="0">
                    <a:solidFill>
                      <a:srgbClr val="747474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AF10AAE1-A6F8-5E67-165F-12B79FE73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4522" y="3567769"/>
                  <a:ext cx="1497513" cy="267982"/>
                </a:xfrm>
                <a:prstGeom prst="rect">
                  <a:avLst/>
                </a:prstGeom>
                <a:blipFill>
                  <a:blip r:embed="rId9"/>
                  <a:stretch>
                    <a:fillRect b="-129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7AF9D448-D712-1560-D85C-6BF363C137DB}"/>
                    </a:ext>
                  </a:extLst>
                </p:cNvPr>
                <p:cNvSpPr txBox="1"/>
                <p:nvPr/>
              </p:nvSpPr>
              <p:spPr>
                <a:xfrm>
                  <a:off x="10542469" y="2348413"/>
                  <a:ext cx="720870" cy="2679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i="1" dirty="0">
                    <a:solidFill>
                      <a:srgbClr val="747474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7AF9D448-D712-1560-D85C-6BF363C137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2469" y="2348413"/>
                  <a:ext cx="720870" cy="267982"/>
                </a:xfrm>
                <a:prstGeom prst="rect">
                  <a:avLst/>
                </a:prstGeom>
                <a:blipFill>
                  <a:blip r:embed="rId10"/>
                  <a:stretch>
                    <a:fillRect l="-1389" r="-3472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7FA2D371-A321-8F6B-72EE-2D495426D8EA}"/>
                    </a:ext>
                  </a:extLst>
                </p:cNvPr>
                <p:cNvSpPr txBox="1"/>
                <p:nvPr/>
              </p:nvSpPr>
              <p:spPr>
                <a:xfrm>
                  <a:off x="10947147" y="2986136"/>
                  <a:ext cx="726063" cy="2679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i="1" dirty="0">
                    <a:solidFill>
                      <a:srgbClr val="747474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7FA2D371-A321-8F6B-72EE-2D495426D8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7147" y="2986136"/>
                  <a:ext cx="726063" cy="267982"/>
                </a:xfrm>
                <a:prstGeom prst="rect">
                  <a:avLst/>
                </a:prstGeom>
                <a:blipFill>
                  <a:blip r:embed="rId11"/>
                  <a:stretch>
                    <a:fillRect l="-1379" r="-3448" b="-13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D69ED69-217D-7FC6-C4BB-96CD07215FB1}"/>
                </a:ext>
              </a:extLst>
            </p:cNvPr>
            <p:cNvGrpSpPr/>
            <p:nvPr/>
          </p:nvGrpSpPr>
          <p:grpSpPr>
            <a:xfrm>
              <a:off x="8530888" y="3267488"/>
              <a:ext cx="2753431" cy="876791"/>
              <a:chOff x="8530888" y="3267488"/>
              <a:chExt cx="2753431" cy="876791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36BEBEA4-659D-554D-8113-7CDF2B60BB97}"/>
                  </a:ext>
                </a:extLst>
              </p:cNvPr>
              <p:cNvGrpSpPr/>
              <p:nvPr/>
            </p:nvGrpSpPr>
            <p:grpSpPr>
              <a:xfrm>
                <a:off x="8530888" y="3267488"/>
                <a:ext cx="2753431" cy="876791"/>
                <a:chOff x="5088623" y="5093222"/>
                <a:chExt cx="2930864" cy="933292"/>
              </a:xfrm>
            </p:grpSpPr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08572804-D7E8-47C6-FEA8-6CEEA7EF2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8623" y="5168331"/>
                  <a:ext cx="2930864" cy="858183"/>
                </a:xfrm>
                <a:prstGeom prst="line">
                  <a:avLst/>
                </a:prstGeom>
                <a:ln w="28575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Arrow Connector 161">
                  <a:extLst>
                    <a:ext uri="{FF2B5EF4-FFF2-40B4-BE49-F238E27FC236}">
                      <a16:creationId xmlns:a16="http://schemas.microsoft.com/office/drawing/2014/main" id="{31E04E5B-724A-0D71-8254-C45886858C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7110" y="5093222"/>
                  <a:ext cx="133891" cy="474832"/>
                </a:xfrm>
                <a:prstGeom prst="straightConnector1">
                  <a:avLst/>
                </a:prstGeom>
                <a:ln w="28575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L-Shape 162">
                  <a:extLst>
                    <a:ext uri="{FF2B5EF4-FFF2-40B4-BE49-F238E27FC236}">
                      <a16:creationId xmlns:a16="http://schemas.microsoft.com/office/drawing/2014/main" id="{2D1FC611-C948-B719-1C86-6C3BF8172F78}"/>
                    </a:ext>
                  </a:extLst>
                </p:cNvPr>
                <p:cNvSpPr/>
                <p:nvPr/>
              </p:nvSpPr>
              <p:spPr>
                <a:xfrm rot="11862223">
                  <a:off x="6514263" y="5484604"/>
                  <a:ext cx="93083" cy="9622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82AB11ED-6F81-B0DD-921D-FD653511AAC5}"/>
                      </a:ext>
                    </a:extLst>
                  </p:cNvPr>
                  <p:cNvSpPr txBox="1"/>
                  <p:nvPr/>
                </p:nvSpPr>
                <p:spPr>
                  <a:xfrm>
                    <a:off x="9702704" y="3390932"/>
                    <a:ext cx="149079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rgbClr val="FFC1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b="1" i="1" dirty="0">
                      <a:solidFill>
                        <a:srgbClr val="747474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82AB11ED-6F81-B0DD-921D-FD653511AA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02704" y="3390932"/>
                    <a:ext cx="149079" cy="24622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6667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E31D452-0331-597E-ABD2-E85DE9DB8E4E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ADE1F3-4CDE-A7C0-2952-68B5720F201F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5E7ECC-7114-ACC2-1FA0-04A7D7039B1B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4173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E0242BD-B325-929F-B1BA-E91E5D2BE37A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97D29DB3-CB5A-44C6-E8B9-7A59C27AA7F1}"/>
              </a:ext>
            </a:extLst>
          </p:cNvPr>
          <p:cNvSpPr/>
          <p:nvPr/>
        </p:nvSpPr>
        <p:spPr>
          <a:xfrm rot="10800000">
            <a:off x="9530291" y="-1"/>
            <a:ext cx="2661706" cy="2661706"/>
          </a:xfrm>
          <a:prstGeom prst="triangle">
            <a:avLst>
              <a:gd name="adj" fmla="val 0"/>
            </a:avLst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7BFDDB-60C3-F8D4-5180-C86E1849212B}"/>
              </a:ext>
            </a:extLst>
          </p:cNvPr>
          <p:cNvGrpSpPr/>
          <p:nvPr/>
        </p:nvGrpSpPr>
        <p:grpSpPr>
          <a:xfrm>
            <a:off x="2513286" y="2661705"/>
            <a:ext cx="4313367" cy="1534589"/>
            <a:chOff x="2754394" y="2380746"/>
            <a:chExt cx="4313367" cy="153458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297D-4AED-3962-C5F0-2F3B17F3FB69}"/>
                </a:ext>
              </a:extLst>
            </p:cNvPr>
            <p:cNvSpPr txBox="1"/>
            <p:nvPr/>
          </p:nvSpPr>
          <p:spPr>
            <a:xfrm>
              <a:off x="2754394" y="2686376"/>
              <a:ext cx="379086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E5E5E5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Thank You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B283B2-2BB6-D09B-9333-9E62E7E70B2B}"/>
                </a:ext>
              </a:extLst>
            </p:cNvPr>
            <p:cNvSpPr/>
            <p:nvPr/>
          </p:nvSpPr>
          <p:spPr>
            <a:xfrm>
              <a:off x="6934008" y="2380746"/>
              <a:ext cx="133753" cy="153458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5383929-8A1C-C928-F224-7B0884FC0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0909" y="5474791"/>
            <a:ext cx="4802942" cy="1443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373ED2-3612-0166-7427-8BE76BF28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0938" y="2251072"/>
            <a:ext cx="2207776" cy="248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21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025900" cy="687606"/>
            <a:chOff x="0" y="544294"/>
            <a:chExt cx="40259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892549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4006828" cy="646331"/>
              <a:chOff x="3407140" y="2943708"/>
              <a:chExt cx="400682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4860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4006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redict, then Optimize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1FD131-9FAF-D50C-1841-C7CC47D3BBD7}"/>
              </a:ext>
            </a:extLst>
          </p:cNvPr>
          <p:cNvGrpSpPr/>
          <p:nvPr/>
        </p:nvGrpSpPr>
        <p:grpSpPr>
          <a:xfrm>
            <a:off x="358775" y="2593454"/>
            <a:ext cx="4859786" cy="3091465"/>
            <a:chOff x="670493" y="2119357"/>
            <a:chExt cx="4859786" cy="30914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241CBF5-B79C-2D63-B5D6-A758049CF033}"/>
                    </a:ext>
                  </a:extLst>
                </p:cNvPr>
                <p:cNvSpPr txBox="1"/>
                <p:nvPr/>
              </p:nvSpPr>
              <p:spPr>
                <a:xfrm>
                  <a:off x="670493" y="2119357"/>
                  <a:ext cx="4276940" cy="8118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4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400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1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b="0" i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4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241CBF5-B79C-2D63-B5D6-A758049CF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493" y="2119357"/>
                  <a:ext cx="4276940" cy="81188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92FD368-EE78-3288-8648-21BA63482215}"/>
                    </a:ext>
                  </a:extLst>
                </p:cNvPr>
                <p:cNvSpPr txBox="1"/>
                <p:nvPr/>
              </p:nvSpPr>
              <p:spPr>
                <a:xfrm>
                  <a:off x="955985" y="3023055"/>
                  <a:ext cx="4288802" cy="8118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4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400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1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b="0" i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4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92FD368-EE78-3288-8648-21BA634822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985" y="3023055"/>
                  <a:ext cx="4288802" cy="8118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F10B148-C5DB-8ED4-19C6-95AFE68401CA}"/>
                    </a:ext>
                  </a:extLst>
                </p:cNvPr>
                <p:cNvSpPr txBox="1"/>
                <p:nvPr/>
              </p:nvSpPr>
              <p:spPr>
                <a:xfrm>
                  <a:off x="1241477" y="3926753"/>
                  <a:ext cx="4288802" cy="8118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4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400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1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b="0" i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4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F10B148-C5DB-8ED4-19C6-95AFE68401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477" y="3926753"/>
                  <a:ext cx="4288802" cy="81188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2AA4269-9660-7CB6-1C5B-42194E43CA42}"/>
                    </a:ext>
                  </a:extLst>
                </p:cNvPr>
                <p:cNvSpPr txBox="1"/>
                <p:nvPr/>
              </p:nvSpPr>
              <p:spPr>
                <a:xfrm>
                  <a:off x="3343398" y="4595269"/>
                  <a:ext cx="43281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⋱</m:t>
                        </m:r>
                      </m:oMath>
                    </m:oMathPara>
                  </a14:m>
                  <a:endParaRPr lang="en-US" sz="4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2AA4269-9660-7CB6-1C5B-42194E43C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3398" y="4595269"/>
                  <a:ext cx="432811" cy="6155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4B378AD-DF1B-2A69-C33F-41249EA0FC1B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A10CDC-6248-7D20-1D27-327A0864940D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9C6E3E-DEA9-10FD-9671-5FE0A2C2A289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6890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025900" cy="687606"/>
            <a:chOff x="0" y="544294"/>
            <a:chExt cx="40259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892549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4006828" cy="646331"/>
              <a:chOff x="3407140" y="2943708"/>
              <a:chExt cx="400682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4860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4006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redict, then Optimize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414DBC-EFD2-BB24-6CC6-38478557B2CA}"/>
              </a:ext>
            </a:extLst>
          </p:cNvPr>
          <p:cNvGrpSpPr/>
          <p:nvPr/>
        </p:nvGrpSpPr>
        <p:grpSpPr>
          <a:xfrm>
            <a:off x="358775" y="1850130"/>
            <a:ext cx="4984213" cy="4014198"/>
            <a:chOff x="358775" y="1850130"/>
            <a:chExt cx="4984213" cy="401419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FC437C4-4E35-334D-5848-8CB94431C08D}"/>
                </a:ext>
              </a:extLst>
            </p:cNvPr>
            <p:cNvGrpSpPr/>
            <p:nvPr/>
          </p:nvGrpSpPr>
          <p:grpSpPr>
            <a:xfrm>
              <a:off x="2897123" y="2727031"/>
              <a:ext cx="2445865" cy="3137297"/>
              <a:chOff x="2880998" y="2782727"/>
              <a:chExt cx="2445865" cy="3137297"/>
            </a:xfrm>
          </p:grpSpPr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id="{61EF4FFF-4B3C-3450-B0F8-96FB4AE37BF2}"/>
                  </a:ext>
                </a:extLst>
              </p:cNvPr>
              <p:cNvSpPr/>
              <p:nvPr/>
            </p:nvSpPr>
            <p:spPr>
              <a:xfrm flipH="1">
                <a:off x="2880998" y="2782727"/>
                <a:ext cx="2060705" cy="2225969"/>
              </a:xfrm>
              <a:prstGeom prst="parallelogram">
                <a:avLst>
                  <a:gd name="adj" fmla="val 33883"/>
                </a:avLst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39">
                <a:extLst>
                  <a:ext uri="{FF2B5EF4-FFF2-40B4-BE49-F238E27FC236}">
                    <a16:creationId xmlns:a16="http://schemas.microsoft.com/office/drawing/2014/main" id="{7316C407-B0C7-71C7-A0A6-43D05A6F9C8C}"/>
                  </a:ext>
                </a:extLst>
              </p:cNvPr>
              <p:cNvSpPr txBox="1"/>
              <p:nvPr/>
            </p:nvSpPr>
            <p:spPr>
              <a:xfrm>
                <a:off x="3216833" y="5089027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Identical Constraints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D650BF-6543-5EB5-6859-D402CA6A4CC2}"/>
                </a:ext>
              </a:extLst>
            </p:cNvPr>
            <p:cNvGrpSpPr/>
            <p:nvPr/>
          </p:nvGrpSpPr>
          <p:grpSpPr>
            <a:xfrm>
              <a:off x="669667" y="1850130"/>
              <a:ext cx="2110030" cy="3219235"/>
              <a:chOff x="977757" y="1557319"/>
              <a:chExt cx="2110030" cy="3219235"/>
            </a:xfrm>
          </p:grpSpPr>
          <p:sp>
            <p:nvSpPr>
              <p:cNvPr id="22" name="Parallelogram 21">
                <a:extLst>
                  <a:ext uri="{FF2B5EF4-FFF2-40B4-BE49-F238E27FC236}">
                    <a16:creationId xmlns:a16="http://schemas.microsoft.com/office/drawing/2014/main" id="{9711B57E-4E9A-14AA-B7D0-58A203AAC003}"/>
                  </a:ext>
                </a:extLst>
              </p:cNvPr>
              <p:cNvSpPr/>
              <p:nvPr/>
            </p:nvSpPr>
            <p:spPr>
              <a:xfrm flipH="1">
                <a:off x="1803399" y="2480125"/>
                <a:ext cx="1193799" cy="2296429"/>
              </a:xfrm>
              <a:prstGeom prst="parallelogram">
                <a:avLst>
                  <a:gd name="adj" fmla="val 58141"/>
                </a:avLst>
              </a:prstGeom>
              <a:solidFill>
                <a:srgbClr val="FFC00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39">
                <a:extLst>
                  <a:ext uri="{FF2B5EF4-FFF2-40B4-BE49-F238E27FC236}">
                    <a16:creationId xmlns:a16="http://schemas.microsoft.com/office/drawing/2014/main" id="{12CD0B92-23C2-FB41-9098-9797F1D8D80C}"/>
                  </a:ext>
                </a:extLst>
              </p:cNvPr>
              <p:cNvSpPr txBox="1"/>
              <p:nvPr/>
            </p:nvSpPr>
            <p:spPr>
              <a:xfrm>
                <a:off x="977757" y="1557319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rgbClr val="FFC100"/>
                    </a:solidFill>
                    <a:latin typeface="+mn-lt"/>
                  </a:rPr>
                  <a:t>Unknown Coefficients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81FD131-9FAF-D50C-1841-C7CC47D3BBD7}"/>
                </a:ext>
              </a:extLst>
            </p:cNvPr>
            <p:cNvGrpSpPr/>
            <p:nvPr/>
          </p:nvGrpSpPr>
          <p:grpSpPr>
            <a:xfrm>
              <a:off x="358775" y="2593454"/>
              <a:ext cx="4859786" cy="3091465"/>
              <a:chOff x="670493" y="2119357"/>
              <a:chExt cx="4859786" cy="3091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41CBF5-B79C-2D63-B5D6-A758049CF033}"/>
                      </a:ext>
                    </a:extLst>
                  </p:cNvPr>
                  <p:cNvSpPr txBox="1"/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41CBF5-B79C-2D63-B5D6-A758049CF0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92FD368-EE78-3288-8648-21BA63482215}"/>
                      </a:ext>
                    </a:extLst>
                  </p:cNvPr>
                  <p:cNvSpPr txBox="1"/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92FD368-EE78-3288-8648-21BA634822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F10B148-C5DB-8ED4-19C6-95AFE68401CA}"/>
                      </a:ext>
                    </a:extLst>
                  </p:cNvPr>
                  <p:cNvSpPr txBox="1"/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F10B148-C5DB-8ED4-19C6-95AFE68401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2AA4269-9660-7CB6-1C5B-42194E43CA42}"/>
                      </a:ext>
                    </a:extLst>
                  </p:cNvPr>
                  <p:cNvSpPr txBox="1"/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2AA4269-9660-7CB6-1C5B-42194E43CA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7FA137-BEC2-59FE-2B80-2F3DF99516FB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4B3AB1-4461-4FA7-36E4-B370C8B65393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2FEF34-13C9-BF0F-A8C6-4F34104760C6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955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025900" cy="687606"/>
            <a:chOff x="0" y="544294"/>
            <a:chExt cx="40259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892549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4006828" cy="646331"/>
              <a:chOff x="3407140" y="2943708"/>
              <a:chExt cx="400682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4860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4006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redict, then Optimize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313C88-A5AC-3632-0388-078097C8154C}"/>
              </a:ext>
            </a:extLst>
          </p:cNvPr>
          <p:cNvGrpSpPr/>
          <p:nvPr/>
        </p:nvGrpSpPr>
        <p:grpSpPr>
          <a:xfrm>
            <a:off x="7751490" y="1989889"/>
            <a:ext cx="4008341" cy="3869501"/>
            <a:chOff x="8262917" y="1989889"/>
            <a:chExt cx="4008341" cy="386950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D87625-E1F4-FDED-5B17-5452938A58CC}"/>
                </a:ext>
              </a:extLst>
            </p:cNvPr>
            <p:cNvGrpSpPr/>
            <p:nvPr/>
          </p:nvGrpSpPr>
          <p:grpSpPr>
            <a:xfrm>
              <a:off x="9885830" y="2615357"/>
              <a:ext cx="685722" cy="3244033"/>
              <a:chOff x="9885830" y="2615357"/>
              <a:chExt cx="685722" cy="32440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1F4ACB9-04DB-1C5E-7340-435DF6E9A370}"/>
                      </a:ext>
                    </a:extLst>
                  </p:cNvPr>
                  <p:cNvSpPr txBox="1"/>
                  <p:nvPr/>
                </p:nvSpPr>
                <p:spPr>
                  <a:xfrm>
                    <a:off x="9933749" y="2615357"/>
                    <a:ext cx="637803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1F4ACB9-04DB-1C5E-7340-435DF6E9A3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3749" y="2615357"/>
                    <a:ext cx="637803" cy="61555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97AA84D-DB80-C728-6218-88404986E638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3531009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97AA84D-DB80-C728-6218-88404986E6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3531009"/>
                    <a:ext cx="649665" cy="61555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B317FD7-6778-3803-B3A4-D3DFC2C85CCA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4443652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B317FD7-6778-3803-B3A4-D3DFC2C85C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4443652"/>
                    <a:ext cx="649665" cy="6155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D7B5D63-1CE5-EA47-43D1-03F62BD6EDB1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605" y="5243837"/>
                    <a:ext cx="262892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D7B5D63-1CE5-EA47-43D1-03F62BD6ED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605" y="5243837"/>
                    <a:ext cx="262892" cy="61555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7F893E-9804-C473-FF9C-4123A52F25BE}"/>
                </a:ext>
              </a:extLst>
            </p:cNvPr>
            <p:cNvSpPr txBox="1"/>
            <p:nvPr/>
          </p:nvSpPr>
          <p:spPr>
            <a:xfrm>
              <a:off x="8262917" y="1989889"/>
              <a:ext cx="400834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dirty="0">
                  <a:solidFill>
                    <a:srgbClr val="E5E5E5"/>
                  </a:solidFill>
                </a:rPr>
                <a:t>Observed Feature Vectors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970DA4-FBFB-1FE9-DCEF-5543E796809F}"/>
              </a:ext>
            </a:extLst>
          </p:cNvPr>
          <p:cNvGrpSpPr/>
          <p:nvPr/>
        </p:nvGrpSpPr>
        <p:grpSpPr>
          <a:xfrm>
            <a:off x="358775" y="1850130"/>
            <a:ext cx="4984213" cy="4014198"/>
            <a:chOff x="358775" y="1850130"/>
            <a:chExt cx="4984213" cy="401419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C2F1FAC-5E22-0F2F-A02B-32A7F34108BB}"/>
                </a:ext>
              </a:extLst>
            </p:cNvPr>
            <p:cNvGrpSpPr/>
            <p:nvPr/>
          </p:nvGrpSpPr>
          <p:grpSpPr>
            <a:xfrm>
              <a:off x="2897123" y="2727031"/>
              <a:ext cx="2445865" cy="3137297"/>
              <a:chOff x="2880998" y="2782727"/>
              <a:chExt cx="2445865" cy="3137297"/>
            </a:xfrm>
          </p:grpSpPr>
          <p:sp>
            <p:nvSpPr>
              <p:cNvPr id="33" name="Parallelogram 32">
                <a:extLst>
                  <a:ext uri="{FF2B5EF4-FFF2-40B4-BE49-F238E27FC236}">
                    <a16:creationId xmlns:a16="http://schemas.microsoft.com/office/drawing/2014/main" id="{A4DE5ACE-2C43-AE90-415A-12EB1FA45289}"/>
                  </a:ext>
                </a:extLst>
              </p:cNvPr>
              <p:cNvSpPr/>
              <p:nvPr/>
            </p:nvSpPr>
            <p:spPr>
              <a:xfrm flipH="1">
                <a:off x="2880998" y="2782727"/>
                <a:ext cx="2060705" cy="2225969"/>
              </a:xfrm>
              <a:prstGeom prst="parallelogram">
                <a:avLst>
                  <a:gd name="adj" fmla="val 33883"/>
                </a:avLst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9">
                <a:extLst>
                  <a:ext uri="{FF2B5EF4-FFF2-40B4-BE49-F238E27FC236}">
                    <a16:creationId xmlns:a16="http://schemas.microsoft.com/office/drawing/2014/main" id="{B57A2AC0-B032-CB6F-BD2A-A6803103884D}"/>
                  </a:ext>
                </a:extLst>
              </p:cNvPr>
              <p:cNvSpPr txBox="1"/>
              <p:nvPr/>
            </p:nvSpPr>
            <p:spPr>
              <a:xfrm>
                <a:off x="3216833" y="5089027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Identical Constraints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903CA5C-6FCC-913F-620C-4E9CDA4058F1}"/>
                </a:ext>
              </a:extLst>
            </p:cNvPr>
            <p:cNvGrpSpPr/>
            <p:nvPr/>
          </p:nvGrpSpPr>
          <p:grpSpPr>
            <a:xfrm>
              <a:off x="669667" y="1850130"/>
              <a:ext cx="2110030" cy="3219235"/>
              <a:chOff x="977757" y="1557319"/>
              <a:chExt cx="2110030" cy="3219235"/>
            </a:xfrm>
          </p:grpSpPr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8A3A91A6-E86A-BA5D-0356-1B17DB26AC15}"/>
                  </a:ext>
                </a:extLst>
              </p:cNvPr>
              <p:cNvSpPr/>
              <p:nvPr/>
            </p:nvSpPr>
            <p:spPr>
              <a:xfrm flipH="1">
                <a:off x="1803399" y="2480125"/>
                <a:ext cx="1193799" cy="2296429"/>
              </a:xfrm>
              <a:prstGeom prst="parallelogram">
                <a:avLst>
                  <a:gd name="adj" fmla="val 58141"/>
                </a:avLst>
              </a:prstGeom>
              <a:solidFill>
                <a:srgbClr val="FFC00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TextBox 39">
                <a:extLst>
                  <a:ext uri="{FF2B5EF4-FFF2-40B4-BE49-F238E27FC236}">
                    <a16:creationId xmlns:a16="http://schemas.microsoft.com/office/drawing/2014/main" id="{115E02F1-AAED-0EBB-BADC-6309252C1842}"/>
                  </a:ext>
                </a:extLst>
              </p:cNvPr>
              <p:cNvSpPr txBox="1"/>
              <p:nvPr/>
            </p:nvSpPr>
            <p:spPr>
              <a:xfrm>
                <a:off x="977757" y="1557319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rgbClr val="FFC100"/>
                    </a:solidFill>
                    <a:latin typeface="+mn-lt"/>
                  </a:rPr>
                  <a:t>Unknown Coefficients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5354DB3-0976-AE3A-22C1-226D695E0122}"/>
                </a:ext>
              </a:extLst>
            </p:cNvPr>
            <p:cNvGrpSpPr/>
            <p:nvPr/>
          </p:nvGrpSpPr>
          <p:grpSpPr>
            <a:xfrm>
              <a:off x="358775" y="2593454"/>
              <a:ext cx="4859786" cy="3091465"/>
              <a:chOff x="670493" y="2119357"/>
              <a:chExt cx="4859786" cy="3091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0028498-10F7-1CFF-B280-DC4C84737A6B}"/>
                      </a:ext>
                    </a:extLst>
                  </p:cNvPr>
                  <p:cNvSpPr txBox="1"/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41CBF5-B79C-2D63-B5D6-A758049CF0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0577B8C-EF57-AC5C-603E-A9CAD29DE048}"/>
                      </a:ext>
                    </a:extLst>
                  </p:cNvPr>
                  <p:cNvSpPr txBox="1"/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92FD368-EE78-3288-8648-21BA634822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8CA3B55-2FE1-4AC6-BEBF-69564D5FAEA4}"/>
                      </a:ext>
                    </a:extLst>
                  </p:cNvPr>
                  <p:cNvSpPr txBox="1"/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F10B148-C5DB-8ED4-19C6-95AFE68401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25503F7-E4B7-9945-BE1C-9EEE2B1D2989}"/>
                      </a:ext>
                    </a:extLst>
                  </p:cNvPr>
                  <p:cNvSpPr txBox="1"/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2AA4269-9660-7CB6-1C5B-42194E43CA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48B588C-2640-754A-1920-AA30E9B044D1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A9C13E-2855-9AC6-9C54-5F8F4E66276A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609208-8150-3900-A5D3-DAA24B595DDB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1347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025900" cy="687606"/>
            <a:chOff x="0" y="544294"/>
            <a:chExt cx="40259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892549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4006828" cy="646331"/>
              <a:chOff x="3407140" y="2943708"/>
              <a:chExt cx="400682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4860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4006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redict, then Optimize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E85149-EF6C-32EF-C574-443A06A002B5}"/>
              </a:ext>
            </a:extLst>
          </p:cNvPr>
          <p:cNvGrpSpPr/>
          <p:nvPr/>
        </p:nvGrpSpPr>
        <p:grpSpPr>
          <a:xfrm>
            <a:off x="5796656" y="3228533"/>
            <a:ext cx="2488733" cy="1389854"/>
            <a:chOff x="5994866" y="3228533"/>
            <a:chExt cx="2488733" cy="1389854"/>
          </a:xfrm>
        </p:grpSpPr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CF6A6F44-6170-A35F-BC2F-016E6E5D83DE}"/>
                </a:ext>
              </a:extLst>
            </p:cNvPr>
            <p:cNvSpPr/>
            <p:nvPr/>
          </p:nvSpPr>
          <p:spPr>
            <a:xfrm>
              <a:off x="5994866" y="3690710"/>
              <a:ext cx="2488733" cy="466012"/>
            </a:xfrm>
            <a:prstGeom prst="leftArrow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5E5E5"/>
                </a:solidFill>
              </a:endParaRPr>
            </a:p>
          </p:txBody>
        </p:sp>
        <p:sp>
          <p:nvSpPr>
            <p:cNvPr id="17" name="TextBox 39">
              <a:extLst>
                <a:ext uri="{FF2B5EF4-FFF2-40B4-BE49-F238E27FC236}">
                  <a16:creationId xmlns:a16="http://schemas.microsoft.com/office/drawing/2014/main" id="{982049B7-4ED7-AA6D-7FB7-B7693B21DC46}"/>
                </a:ext>
              </a:extLst>
            </p:cNvPr>
            <p:cNvSpPr txBox="1"/>
            <p:nvPr/>
          </p:nvSpPr>
          <p:spPr>
            <a:xfrm>
              <a:off x="6486998" y="4156722"/>
              <a:ext cx="1612780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lnSpc>
                  <a:spcPct val="120000"/>
                </a:lnSpc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>
                <a:lnSpc>
                  <a:spcPct val="100000"/>
                </a:lnSpc>
                <a:buClr>
                  <a:srgbClr val="916BA4"/>
                </a:buClr>
              </a:pPr>
              <a:r>
                <a:rPr lang="en-US" sz="2400" b="1" dirty="0">
                  <a:solidFill>
                    <a:srgbClr val="E5E5E5"/>
                  </a:solidFill>
                  <a:latin typeface="+mn-lt"/>
                </a:rPr>
                <a:t>Prediction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39">
                  <a:extLst>
                    <a:ext uri="{FF2B5EF4-FFF2-40B4-BE49-F238E27FC236}">
                      <a16:creationId xmlns:a16="http://schemas.microsoft.com/office/drawing/2014/main" id="{347F6337-DD9B-1492-C732-C3D2D3E64996}"/>
                    </a:ext>
                  </a:extLst>
                </p:cNvPr>
                <p:cNvSpPr txBox="1"/>
                <p:nvPr/>
              </p:nvSpPr>
              <p:spPr>
                <a:xfrm>
                  <a:off x="6540660" y="3228533"/>
                  <a:ext cx="1612780" cy="461665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45719" rIns="4571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algn="ctr">
                    <a:lnSpc>
                      <a:spcPct val="100000"/>
                    </a:lnSpc>
                    <a:buClr>
                      <a:srgbClr val="916BA4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39">
                  <a:extLst>
                    <a:ext uri="{FF2B5EF4-FFF2-40B4-BE49-F238E27FC236}">
                      <a16:creationId xmlns:a16="http://schemas.microsoft.com/office/drawing/2014/main" id="{347F6337-DD9B-1492-C732-C3D2D3E64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660" y="3228533"/>
                  <a:ext cx="1612780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4906" t="-2667" b="-13333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952EECE-CFA0-2612-F2EA-346CF6BD0869}"/>
              </a:ext>
            </a:extLst>
          </p:cNvPr>
          <p:cNvGrpSpPr/>
          <p:nvPr/>
        </p:nvGrpSpPr>
        <p:grpSpPr>
          <a:xfrm>
            <a:off x="358775" y="1850130"/>
            <a:ext cx="4984213" cy="4014198"/>
            <a:chOff x="358775" y="1850130"/>
            <a:chExt cx="4984213" cy="401419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42F2247-FE14-BD37-8188-0EF34EC1A944}"/>
                </a:ext>
              </a:extLst>
            </p:cNvPr>
            <p:cNvGrpSpPr/>
            <p:nvPr/>
          </p:nvGrpSpPr>
          <p:grpSpPr>
            <a:xfrm>
              <a:off x="2897123" y="2727031"/>
              <a:ext cx="2445865" cy="3137297"/>
              <a:chOff x="2880998" y="2782727"/>
              <a:chExt cx="2445865" cy="3137297"/>
            </a:xfrm>
          </p:grpSpPr>
          <p:sp>
            <p:nvSpPr>
              <p:cNvPr id="46" name="Parallelogram 45">
                <a:extLst>
                  <a:ext uri="{FF2B5EF4-FFF2-40B4-BE49-F238E27FC236}">
                    <a16:creationId xmlns:a16="http://schemas.microsoft.com/office/drawing/2014/main" id="{22D0E0E9-0D23-3384-CF61-20D9E223E723}"/>
                  </a:ext>
                </a:extLst>
              </p:cNvPr>
              <p:cNvSpPr/>
              <p:nvPr/>
            </p:nvSpPr>
            <p:spPr>
              <a:xfrm flipH="1">
                <a:off x="2880998" y="2782727"/>
                <a:ext cx="2060705" cy="2225969"/>
              </a:xfrm>
              <a:prstGeom prst="parallelogram">
                <a:avLst>
                  <a:gd name="adj" fmla="val 33883"/>
                </a:avLst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39">
                <a:extLst>
                  <a:ext uri="{FF2B5EF4-FFF2-40B4-BE49-F238E27FC236}">
                    <a16:creationId xmlns:a16="http://schemas.microsoft.com/office/drawing/2014/main" id="{F2E52DEA-3179-8555-D5AF-A49E8819331C}"/>
                  </a:ext>
                </a:extLst>
              </p:cNvPr>
              <p:cNvSpPr txBox="1"/>
              <p:nvPr/>
            </p:nvSpPr>
            <p:spPr>
              <a:xfrm>
                <a:off x="3216833" y="5089027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Identical Constraints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481B60-9CD0-C90A-F63C-AD9446D248CA}"/>
                </a:ext>
              </a:extLst>
            </p:cNvPr>
            <p:cNvGrpSpPr/>
            <p:nvPr/>
          </p:nvGrpSpPr>
          <p:grpSpPr>
            <a:xfrm>
              <a:off x="669667" y="1850130"/>
              <a:ext cx="2110030" cy="3219235"/>
              <a:chOff x="977757" y="1557319"/>
              <a:chExt cx="2110030" cy="3219235"/>
            </a:xfrm>
          </p:grpSpPr>
          <p:sp>
            <p:nvSpPr>
              <p:cNvPr id="44" name="Parallelogram 43">
                <a:extLst>
                  <a:ext uri="{FF2B5EF4-FFF2-40B4-BE49-F238E27FC236}">
                    <a16:creationId xmlns:a16="http://schemas.microsoft.com/office/drawing/2014/main" id="{477C68B0-8B08-C4D6-1E9C-8B3ABD116F72}"/>
                  </a:ext>
                </a:extLst>
              </p:cNvPr>
              <p:cNvSpPr/>
              <p:nvPr/>
            </p:nvSpPr>
            <p:spPr>
              <a:xfrm flipH="1">
                <a:off x="1803399" y="2480125"/>
                <a:ext cx="1193799" cy="2296429"/>
              </a:xfrm>
              <a:prstGeom prst="parallelogram">
                <a:avLst>
                  <a:gd name="adj" fmla="val 58141"/>
                </a:avLst>
              </a:prstGeom>
              <a:solidFill>
                <a:srgbClr val="FFC00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TextBox 39">
                <a:extLst>
                  <a:ext uri="{FF2B5EF4-FFF2-40B4-BE49-F238E27FC236}">
                    <a16:creationId xmlns:a16="http://schemas.microsoft.com/office/drawing/2014/main" id="{35A85C3C-D44A-08D2-6AF1-C930A2716F98}"/>
                  </a:ext>
                </a:extLst>
              </p:cNvPr>
              <p:cNvSpPr txBox="1"/>
              <p:nvPr/>
            </p:nvSpPr>
            <p:spPr>
              <a:xfrm>
                <a:off x="977757" y="1557319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rgbClr val="FFC100"/>
                    </a:solidFill>
                    <a:latin typeface="+mn-lt"/>
                  </a:rPr>
                  <a:t>Unknown Coefficients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35BCE56-882C-72DD-5805-5C61932B1751}"/>
                </a:ext>
              </a:extLst>
            </p:cNvPr>
            <p:cNvGrpSpPr/>
            <p:nvPr/>
          </p:nvGrpSpPr>
          <p:grpSpPr>
            <a:xfrm>
              <a:off x="358775" y="2593454"/>
              <a:ext cx="4859786" cy="3091465"/>
              <a:chOff x="670493" y="2119357"/>
              <a:chExt cx="4859786" cy="3091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B7F6D1A-32FC-ABB7-CB90-6A850AB23630}"/>
                      </a:ext>
                    </a:extLst>
                  </p:cNvPr>
                  <p:cNvSpPr txBox="1"/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41CBF5-B79C-2D63-B5D6-A758049CF0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1F392BE-9754-E317-A55E-B46BD4719C19}"/>
                      </a:ext>
                    </a:extLst>
                  </p:cNvPr>
                  <p:cNvSpPr txBox="1"/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92FD368-EE78-3288-8648-21BA634822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404A8B8-B954-4BD4-B920-B8B24B69B157}"/>
                      </a:ext>
                    </a:extLst>
                  </p:cNvPr>
                  <p:cNvSpPr txBox="1"/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F10B148-C5DB-8ED4-19C6-95AFE68401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B7203881-4764-52AE-81D2-B2103D22FC39}"/>
                      </a:ext>
                    </a:extLst>
                  </p:cNvPr>
                  <p:cNvSpPr txBox="1"/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2AA4269-9660-7CB6-1C5B-42194E43CA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6A62A3-C824-0ED5-C270-BA9A98AB8B2B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6953D3-5E05-79A2-FE4D-821FC8E94989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423FC51-7DB8-8394-D703-4FD5C2A8C055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EACF53F-1B5A-64DE-5B44-E649416D0C38}"/>
              </a:ext>
            </a:extLst>
          </p:cNvPr>
          <p:cNvGrpSpPr/>
          <p:nvPr/>
        </p:nvGrpSpPr>
        <p:grpSpPr>
          <a:xfrm>
            <a:off x="7751490" y="1989889"/>
            <a:ext cx="4008341" cy="3869501"/>
            <a:chOff x="8262917" y="1989889"/>
            <a:chExt cx="4008341" cy="386950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1F6E4C9-1317-63AB-0C90-D8B854469743}"/>
                </a:ext>
              </a:extLst>
            </p:cNvPr>
            <p:cNvGrpSpPr/>
            <p:nvPr/>
          </p:nvGrpSpPr>
          <p:grpSpPr>
            <a:xfrm>
              <a:off x="9885830" y="2615357"/>
              <a:ext cx="685722" cy="3244033"/>
              <a:chOff x="9885830" y="2615357"/>
              <a:chExt cx="685722" cy="32440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50DC549-AD52-0D31-DEF0-E9D75B5012A0}"/>
                      </a:ext>
                    </a:extLst>
                  </p:cNvPr>
                  <p:cNvSpPr txBox="1"/>
                  <p:nvPr/>
                </p:nvSpPr>
                <p:spPr>
                  <a:xfrm>
                    <a:off x="9933749" y="2615357"/>
                    <a:ext cx="637803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50DC549-AD52-0D31-DEF0-E9D75B501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3749" y="2615357"/>
                    <a:ext cx="637803" cy="6155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8F9945A-1565-DC76-06C0-DDDA4E17BA5F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3531009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8F9945A-1565-DC76-06C0-DDDA4E17BA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3531009"/>
                    <a:ext cx="649665" cy="6155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47BC310-531C-2D4D-4B2E-557E41E91356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4443652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47BC310-531C-2D4D-4B2E-557E41E913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4443652"/>
                    <a:ext cx="649665" cy="6155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0818DC6-3E27-4FE8-4C4B-9A6D67FFE061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605" y="5243837"/>
                    <a:ext cx="262892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0818DC6-3E27-4FE8-4C4B-9A6D67FFE0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605" y="5243837"/>
                    <a:ext cx="262892" cy="61555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458DAC-605A-0484-384D-C2E98A20CB45}"/>
                </a:ext>
              </a:extLst>
            </p:cNvPr>
            <p:cNvSpPr txBox="1"/>
            <p:nvPr/>
          </p:nvSpPr>
          <p:spPr>
            <a:xfrm>
              <a:off x="8262917" y="1989889"/>
              <a:ext cx="400834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dirty="0">
                  <a:solidFill>
                    <a:srgbClr val="E5E5E5"/>
                  </a:solidFill>
                </a:rPr>
                <a:t>Observed Feature Vectors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8162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025900" cy="687606"/>
            <a:chOff x="0" y="544294"/>
            <a:chExt cx="40259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892549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4006828" cy="646331"/>
              <a:chOff x="3407140" y="2943708"/>
              <a:chExt cx="400682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4860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4006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redict, then Optimize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A25787-DD6E-A708-9595-633568EED9A3}"/>
              </a:ext>
            </a:extLst>
          </p:cNvPr>
          <p:cNvGrpSpPr/>
          <p:nvPr/>
        </p:nvGrpSpPr>
        <p:grpSpPr>
          <a:xfrm>
            <a:off x="5243961" y="2390025"/>
            <a:ext cx="3087583" cy="2228362"/>
            <a:chOff x="4930744" y="2390025"/>
            <a:chExt cx="3087583" cy="222836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AAC6E0E-938C-CCAB-857E-0047E56BA581}"/>
                </a:ext>
              </a:extLst>
            </p:cNvPr>
            <p:cNvGrpSpPr/>
            <p:nvPr/>
          </p:nvGrpSpPr>
          <p:grpSpPr>
            <a:xfrm>
              <a:off x="5483439" y="3228533"/>
              <a:ext cx="2488733" cy="1389854"/>
              <a:chOff x="5994866" y="3228533"/>
              <a:chExt cx="2488733" cy="1389854"/>
            </a:xfrm>
          </p:grpSpPr>
          <p:sp>
            <p:nvSpPr>
              <p:cNvPr id="45" name="Arrow: Left 44">
                <a:extLst>
                  <a:ext uri="{FF2B5EF4-FFF2-40B4-BE49-F238E27FC236}">
                    <a16:creationId xmlns:a16="http://schemas.microsoft.com/office/drawing/2014/main" id="{2066915F-5C06-B481-5F0A-FE3107F30D61}"/>
                  </a:ext>
                </a:extLst>
              </p:cNvPr>
              <p:cNvSpPr/>
              <p:nvPr/>
            </p:nvSpPr>
            <p:spPr>
              <a:xfrm>
                <a:off x="5994866" y="3690710"/>
                <a:ext cx="2488733" cy="466012"/>
              </a:xfrm>
              <a:prstGeom prst="leftArrow">
                <a:avLst/>
              </a:prstGeom>
              <a:solidFill>
                <a:srgbClr val="E5E5E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E5E5E5"/>
                  </a:solidFill>
                </a:endParaRPr>
              </a:p>
            </p:txBody>
          </p:sp>
          <p:sp>
            <p:nvSpPr>
              <p:cNvPr id="46" name="TextBox 39">
                <a:extLst>
                  <a:ext uri="{FF2B5EF4-FFF2-40B4-BE49-F238E27FC236}">
                    <a16:creationId xmlns:a16="http://schemas.microsoft.com/office/drawing/2014/main" id="{6EB04265-3687-338C-E061-2BAD346633C2}"/>
                  </a:ext>
                </a:extLst>
              </p:cNvPr>
              <p:cNvSpPr txBox="1"/>
              <p:nvPr/>
            </p:nvSpPr>
            <p:spPr>
              <a:xfrm>
                <a:off x="6486998" y="4156722"/>
                <a:ext cx="1612780" cy="4616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b="1" dirty="0">
                    <a:solidFill>
                      <a:srgbClr val="E5E5E5"/>
                    </a:solidFill>
                    <a:latin typeface="+mn-lt"/>
                  </a:rPr>
                  <a:t>Prediction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39">
                    <a:extLst>
                      <a:ext uri="{FF2B5EF4-FFF2-40B4-BE49-F238E27FC236}">
                        <a16:creationId xmlns:a16="http://schemas.microsoft.com/office/drawing/2014/main" id="{AD40D91A-C596-2890-0938-E81F39D62985}"/>
                      </a:ext>
                    </a:extLst>
                  </p:cNvPr>
                  <p:cNvSpPr txBox="1"/>
                  <p:nvPr/>
                </p:nvSpPr>
                <p:spPr>
                  <a:xfrm>
                    <a:off x="6540660" y="3228533"/>
                    <a:ext cx="1612780" cy="461665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="" xmlns:m="http://schemas.openxmlformats.org/officeDocument/2006/math" xmlns:ma14="http://schemas.microsoft.com/office/mac/drawingml/2011/main" val="1"/>
                    </a:ext>
                  </a:extLst>
                </p:spPr>
                <p:txBody>
                  <a:bodyPr wrap="square" lIns="45719" rIns="45719">
                    <a:spAutoFit/>
                  </a:bodyPr>
                  <a:lstStyle>
                    <a:lvl1pPr>
                      <a:lnSpc>
                        <a:spcPct val="120000"/>
                      </a:lnSpc>
                      <a:defRPr sz="2100">
                        <a:solidFill>
                          <a:srgbClr val="344854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</a:lstStyle>
                  <a:p>
                    <a:pPr algn="ctr">
                      <a:lnSpc>
                        <a:spcPct val="100000"/>
                      </a:lnSpc>
                      <a:buClr>
                        <a:srgbClr val="916BA4"/>
                      </a:buCl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FFCC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rgbClr val="FFCC66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 smtClean="0">
                                  <a:solidFill>
                                    <a:srgbClr val="FFCC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39">
                    <a:extLst>
                      <a:ext uri="{FF2B5EF4-FFF2-40B4-BE49-F238E27FC236}">
                        <a16:creationId xmlns:a16="http://schemas.microsoft.com/office/drawing/2014/main" id="{AD40D91A-C596-2890-0938-E81F39D629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0660" y="3228533"/>
                    <a:ext cx="1612780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906" t="-2667" b="-13333"/>
                    </a:stretch>
                  </a:blipFill>
                  <a:ln w="12700">
                    <a:miter lim="400000"/>
                  </a:ln>
                  <a:extLst>
                    <a:ext uri="{C572A759-6A51-4108-AA02-DFA0A04FC94B}">
  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1C71202-F0F2-04CB-02E2-E8B782D519DA}"/>
                </a:ext>
              </a:extLst>
            </p:cNvPr>
            <p:cNvGrpSpPr/>
            <p:nvPr/>
          </p:nvGrpSpPr>
          <p:grpSpPr>
            <a:xfrm>
              <a:off x="4930744" y="2582977"/>
              <a:ext cx="1571264" cy="812108"/>
              <a:chOff x="5273087" y="358436"/>
              <a:chExt cx="1571264" cy="812108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4FC04C-2438-4E1E-92BA-1DC85F97A3B6}"/>
                  </a:ext>
                </a:extLst>
              </p:cNvPr>
              <p:cNvSpPr txBox="1"/>
              <p:nvPr/>
            </p:nvSpPr>
            <p:spPr>
              <a:xfrm>
                <a:off x="5273087" y="358436"/>
                <a:ext cx="1571264" cy="70788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45719" rIns="45719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100000"/>
                  </a:lnSpc>
                  <a:buClr>
                    <a:srgbClr val="916BA4"/>
                  </a:buClr>
                  <a:defRPr sz="2400" b="1">
                    <a:solidFill>
                      <a:srgbClr val="004600"/>
                    </a:solidFill>
                    <a:latin typeface="Arial"/>
                    <a:ea typeface="Arial"/>
                    <a:cs typeface="Arial"/>
                  </a:defRPr>
                </a:lvl1pPr>
              </a:lstStyle>
              <a:p>
                <a:r>
                  <a:rPr lang="en-US" sz="2000" b="0" dirty="0">
                    <a:solidFill>
                      <a:srgbClr val="FFCC66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Predicted</a:t>
                </a:r>
              </a:p>
              <a:p>
                <a:r>
                  <a:rPr lang="en-US" sz="2000" b="0" dirty="0">
                    <a:solidFill>
                      <a:srgbClr val="FFCC66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Co</a:t>
                </a:r>
                <a:r>
                  <a:rPr lang="en-US" altLang="zh-CN" sz="2000" b="0" dirty="0">
                    <a:solidFill>
                      <a:srgbClr val="FFCC66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efficients</a:t>
                </a:r>
                <a:endParaRPr lang="en-US" sz="2000" b="0" dirty="0">
                  <a:solidFill>
                    <a:srgbClr val="FFCC66"/>
                  </a:solidFill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06E6026-7884-9135-9C4A-15207B71AA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33919" y="1012455"/>
                <a:ext cx="207021" cy="158089"/>
              </a:xfrm>
              <a:prstGeom prst="line">
                <a:avLst/>
              </a:prstGeom>
              <a:ln w="19050">
                <a:solidFill>
                  <a:srgbClr val="FFCC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760DB55-F09E-CE69-A4F1-0010CE1E76A1}"/>
                </a:ext>
              </a:extLst>
            </p:cNvPr>
            <p:cNvGrpSpPr/>
            <p:nvPr/>
          </p:nvGrpSpPr>
          <p:grpSpPr>
            <a:xfrm>
              <a:off x="6606530" y="2390025"/>
              <a:ext cx="1411797" cy="846971"/>
              <a:chOff x="7325984" y="197209"/>
              <a:chExt cx="1411797" cy="846971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E8A4920-32FE-327F-6876-743264967F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49510" y="840007"/>
                <a:ext cx="0" cy="204173"/>
              </a:xfrm>
              <a:prstGeom prst="line">
                <a:avLst/>
              </a:prstGeom>
              <a:ln w="19050">
                <a:solidFill>
                  <a:srgbClr val="FFCC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8B00F1-0C56-589C-A3EA-BC81D65CFDCC}"/>
                  </a:ext>
                </a:extLst>
              </p:cNvPr>
              <p:cNvSpPr txBox="1"/>
              <p:nvPr/>
            </p:nvSpPr>
            <p:spPr>
              <a:xfrm>
                <a:off x="7325984" y="197209"/>
                <a:ext cx="1411797" cy="707886"/>
              </a:xfrm>
              <a:prstGeom prst="rect">
                <a:avLst/>
              </a:prstGeom>
              <a:ln w="12700">
                <a:noFill/>
                <a:miter lim="400000"/>
              </a:ln>
            </p:spPr>
            <p:txBody>
              <a:bodyPr wrap="square" lIns="45719" rIns="45719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100000"/>
                  </a:lnSpc>
                  <a:buClr>
                    <a:srgbClr val="916BA4"/>
                  </a:buClr>
                  <a:defRPr sz="2000" b="1">
                    <a:solidFill>
                      <a:srgbClr val="004600"/>
                    </a:solidFill>
                    <a:latin typeface="Arial"/>
                    <a:ea typeface="Arial"/>
                    <a:cs typeface="Arial"/>
                  </a:defRPr>
                </a:lvl1pPr>
              </a:lstStyle>
              <a:p>
                <a:r>
                  <a:rPr lang="en-US" altLang="zh-CN" b="0" dirty="0">
                    <a:solidFill>
                      <a:srgbClr val="FFCC66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Model Parameters</a:t>
                </a:r>
                <a:endParaRPr lang="en-US" b="0" dirty="0">
                  <a:solidFill>
                    <a:srgbClr val="FFCC66"/>
                  </a:solidFill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9F67799-42A5-CFDF-C7FA-A36CCDD39994}"/>
              </a:ext>
            </a:extLst>
          </p:cNvPr>
          <p:cNvGrpSpPr/>
          <p:nvPr/>
        </p:nvGrpSpPr>
        <p:grpSpPr>
          <a:xfrm>
            <a:off x="358775" y="1850130"/>
            <a:ext cx="4984213" cy="4014198"/>
            <a:chOff x="358775" y="1850130"/>
            <a:chExt cx="4984213" cy="401419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CFABA58-5B69-9C3C-6220-0A92213412DE}"/>
                </a:ext>
              </a:extLst>
            </p:cNvPr>
            <p:cNvGrpSpPr/>
            <p:nvPr/>
          </p:nvGrpSpPr>
          <p:grpSpPr>
            <a:xfrm>
              <a:off x="2897123" y="2727031"/>
              <a:ext cx="2445865" cy="3137297"/>
              <a:chOff x="2880998" y="2782727"/>
              <a:chExt cx="2445865" cy="3137297"/>
            </a:xfrm>
          </p:grpSpPr>
          <p:sp>
            <p:nvSpPr>
              <p:cNvPr id="35" name="Parallelogram 34">
                <a:extLst>
                  <a:ext uri="{FF2B5EF4-FFF2-40B4-BE49-F238E27FC236}">
                    <a16:creationId xmlns:a16="http://schemas.microsoft.com/office/drawing/2014/main" id="{9797B42D-7993-988C-C0B9-F286FE43050D}"/>
                  </a:ext>
                </a:extLst>
              </p:cNvPr>
              <p:cNvSpPr/>
              <p:nvPr/>
            </p:nvSpPr>
            <p:spPr>
              <a:xfrm flipH="1">
                <a:off x="2880998" y="2782727"/>
                <a:ext cx="2060705" cy="2225969"/>
              </a:xfrm>
              <a:prstGeom prst="parallelogram">
                <a:avLst>
                  <a:gd name="adj" fmla="val 33883"/>
                </a:avLst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39">
                <a:extLst>
                  <a:ext uri="{FF2B5EF4-FFF2-40B4-BE49-F238E27FC236}">
                    <a16:creationId xmlns:a16="http://schemas.microsoft.com/office/drawing/2014/main" id="{6E35E0B3-57BB-0AEF-1457-14AA38F89A58}"/>
                  </a:ext>
                </a:extLst>
              </p:cNvPr>
              <p:cNvSpPr txBox="1"/>
              <p:nvPr/>
            </p:nvSpPr>
            <p:spPr>
              <a:xfrm>
                <a:off x="3216833" y="5089027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Identical Constraints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38BAC81-E8D5-F538-9452-DAEED3053CCC}"/>
                </a:ext>
              </a:extLst>
            </p:cNvPr>
            <p:cNvGrpSpPr/>
            <p:nvPr/>
          </p:nvGrpSpPr>
          <p:grpSpPr>
            <a:xfrm>
              <a:off x="669667" y="1850130"/>
              <a:ext cx="2110030" cy="3219235"/>
              <a:chOff x="977757" y="1557319"/>
              <a:chExt cx="2110030" cy="3219235"/>
            </a:xfrm>
          </p:grpSpPr>
          <p:sp>
            <p:nvSpPr>
              <p:cNvPr id="31" name="Parallelogram 30">
                <a:extLst>
                  <a:ext uri="{FF2B5EF4-FFF2-40B4-BE49-F238E27FC236}">
                    <a16:creationId xmlns:a16="http://schemas.microsoft.com/office/drawing/2014/main" id="{3B5958C3-7DD6-E9CE-F6A1-67762D5F25AF}"/>
                  </a:ext>
                </a:extLst>
              </p:cNvPr>
              <p:cNvSpPr/>
              <p:nvPr/>
            </p:nvSpPr>
            <p:spPr>
              <a:xfrm flipH="1">
                <a:off x="1803399" y="2480125"/>
                <a:ext cx="1193799" cy="2296429"/>
              </a:xfrm>
              <a:prstGeom prst="parallelogram">
                <a:avLst>
                  <a:gd name="adj" fmla="val 58141"/>
                </a:avLst>
              </a:prstGeom>
              <a:solidFill>
                <a:srgbClr val="FFC00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9">
                <a:extLst>
                  <a:ext uri="{FF2B5EF4-FFF2-40B4-BE49-F238E27FC236}">
                    <a16:creationId xmlns:a16="http://schemas.microsoft.com/office/drawing/2014/main" id="{E83E94A5-DA01-728A-1D87-E820154ADD5E}"/>
                  </a:ext>
                </a:extLst>
              </p:cNvPr>
              <p:cNvSpPr txBox="1"/>
              <p:nvPr/>
            </p:nvSpPr>
            <p:spPr>
              <a:xfrm>
                <a:off x="977757" y="1557319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rgbClr val="FFC100"/>
                    </a:solidFill>
                    <a:latin typeface="+mn-lt"/>
                  </a:rPr>
                  <a:t>Unknown Coefficients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48D466A-41BA-324E-EE78-6BD976A1E09A}"/>
                </a:ext>
              </a:extLst>
            </p:cNvPr>
            <p:cNvGrpSpPr/>
            <p:nvPr/>
          </p:nvGrpSpPr>
          <p:grpSpPr>
            <a:xfrm>
              <a:off x="358775" y="2593454"/>
              <a:ext cx="4859786" cy="3091465"/>
              <a:chOff x="670493" y="2119357"/>
              <a:chExt cx="4859786" cy="3091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0F3F504-B957-DC49-34A6-65570013049F}"/>
                      </a:ext>
                    </a:extLst>
                  </p:cNvPr>
                  <p:cNvSpPr txBox="1"/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41CBF5-B79C-2D63-B5D6-A758049CF0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6B63F02-B828-D7D7-7362-3C6D84D894DD}"/>
                      </a:ext>
                    </a:extLst>
                  </p:cNvPr>
                  <p:cNvSpPr txBox="1"/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92FD368-EE78-3288-8648-21BA634822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054E9B79-5454-1609-4B3D-10A4B1787CF2}"/>
                      </a:ext>
                    </a:extLst>
                  </p:cNvPr>
                  <p:cNvSpPr txBox="1"/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F10B148-C5DB-8ED4-19C6-95AFE68401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7FC2F6B-BC2F-07F3-8A78-6062C559BB38}"/>
                      </a:ext>
                    </a:extLst>
                  </p:cNvPr>
                  <p:cNvSpPr txBox="1"/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2AA4269-9660-7CB6-1C5B-42194E43CA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CA66E78-EAEE-589C-D8D3-2D41C073F1B2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3407AA-D696-6596-F981-25FBC4489A4A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A3D643-60EF-7743-D87F-90A1D29473AD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950753-C312-D1F1-0562-531143FDACAC}"/>
              </a:ext>
            </a:extLst>
          </p:cNvPr>
          <p:cNvGrpSpPr/>
          <p:nvPr/>
        </p:nvGrpSpPr>
        <p:grpSpPr>
          <a:xfrm>
            <a:off x="7751490" y="1989889"/>
            <a:ext cx="4008341" cy="3869501"/>
            <a:chOff x="8262917" y="1989889"/>
            <a:chExt cx="4008341" cy="38695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D727C1-DBBD-9FAD-8AC6-17A32CA11EEB}"/>
                </a:ext>
              </a:extLst>
            </p:cNvPr>
            <p:cNvGrpSpPr/>
            <p:nvPr/>
          </p:nvGrpSpPr>
          <p:grpSpPr>
            <a:xfrm>
              <a:off x="9885830" y="2615357"/>
              <a:ext cx="685722" cy="3244033"/>
              <a:chOff x="9885830" y="2615357"/>
              <a:chExt cx="685722" cy="32440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0ED52255-171D-8065-F53D-1327733FD797}"/>
                      </a:ext>
                    </a:extLst>
                  </p:cNvPr>
                  <p:cNvSpPr txBox="1"/>
                  <p:nvPr/>
                </p:nvSpPr>
                <p:spPr>
                  <a:xfrm>
                    <a:off x="9933749" y="2615357"/>
                    <a:ext cx="637803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0ED52255-171D-8065-F53D-1327733FD7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3749" y="2615357"/>
                    <a:ext cx="637803" cy="6155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0BF0A04-55DA-5E7C-31BF-5A9563AA92FB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3531009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0BF0A04-55DA-5E7C-31BF-5A9563AA92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3531009"/>
                    <a:ext cx="649665" cy="6155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52CC773-D025-2DBE-32F2-9420760C9827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4443652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52CC773-D025-2DBE-32F2-9420760C98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4443652"/>
                    <a:ext cx="649665" cy="6155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8541CA9-9924-8E73-35B0-93CC235FF7BF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605" y="5243837"/>
                    <a:ext cx="262892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8541CA9-9924-8E73-35B0-93CC235FF7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605" y="5243837"/>
                    <a:ext cx="262892" cy="6155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B48BA0-B213-C31B-4423-C9A6C55C710B}"/>
                </a:ext>
              </a:extLst>
            </p:cNvPr>
            <p:cNvSpPr txBox="1"/>
            <p:nvPr/>
          </p:nvSpPr>
          <p:spPr>
            <a:xfrm>
              <a:off x="8262917" y="1989889"/>
              <a:ext cx="400834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dirty="0">
                  <a:solidFill>
                    <a:srgbClr val="E5E5E5"/>
                  </a:solidFill>
                </a:rPr>
                <a:t>Observed Feature Vectors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0241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2989</TotalTime>
  <Words>3073</Words>
  <Application>Microsoft Office PowerPoint</Application>
  <PresentationFormat>Widescreen</PresentationFormat>
  <Paragraphs>947</Paragraphs>
  <Slides>40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Aharoni</vt:lpstr>
      <vt:lpstr>Amasis MT Pro Black</vt:lpstr>
      <vt:lpstr>Aptos</vt:lpstr>
      <vt:lpstr>Aptos Display</vt:lpstr>
      <vt:lpstr>Arial</vt:lpstr>
      <vt:lpstr>Berlin Sans FB Demi</vt:lpstr>
      <vt:lpstr>Calibri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 Tang</dc:creator>
  <cp:lastModifiedBy>Bo Tang</cp:lastModifiedBy>
  <cp:revision>2</cp:revision>
  <dcterms:created xsi:type="dcterms:W3CDTF">2024-05-22T20:53:49Z</dcterms:created>
  <dcterms:modified xsi:type="dcterms:W3CDTF">2024-06-04T15:55:45Z</dcterms:modified>
</cp:coreProperties>
</file>